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media/image20.jpg" ContentType="image/png"/>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448" r:id="rId5"/>
    <p:sldId id="2501" r:id="rId6"/>
    <p:sldId id="2500" r:id="rId7"/>
    <p:sldId id="2484" r:id="rId8"/>
    <p:sldId id="2485" r:id="rId9"/>
    <p:sldId id="2486" r:id="rId10"/>
    <p:sldId id="2487" r:id="rId11"/>
    <p:sldId id="2490" r:id="rId12"/>
    <p:sldId id="2491" r:id="rId13"/>
    <p:sldId id="2492" r:id="rId14"/>
    <p:sldId id="2493" r:id="rId15"/>
    <p:sldId id="2494" r:id="rId16"/>
    <p:sldId id="2495" r:id="rId17"/>
    <p:sldId id="2496" r:id="rId18"/>
    <p:sldId id="2497" r:id="rId19"/>
    <p:sldId id="2498" r:id="rId20"/>
    <p:sldId id="2499" r:id="rId21"/>
    <p:sldId id="2471" r:id="rId22"/>
    <p:sldId id="243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44"/>
    <a:srgbClr val="A53F52"/>
    <a:srgbClr val="01023B"/>
    <a:srgbClr val="898989"/>
    <a:srgbClr val="2F334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109" d="100"/>
          <a:sy n="109" d="100"/>
        </p:scale>
        <p:origin x="672" y="114"/>
      </p:cViewPr>
      <p:guideLst>
        <p:guide orient="horz" pos="1992"/>
        <p:guide pos="3840"/>
        <p:guide orient="horz" pos="1416"/>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hyperlink" Target="https://www.iconfinder.com/icons/556261/login_user_icon" TargetMode="External"/><Relationship Id="rId2" Type="http://schemas.openxmlformats.org/officeDocument/2006/relationships/image" Target="../media/image5.png"/><Relationship Id="rId1" Type="http://schemas.openxmlformats.org/officeDocument/2006/relationships/image" Target="../media/image4.png"/></Relationships>
</file>

<file path=ppt/diagrams/_rels/data10.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image" Target="../media/image36.jpg"/><Relationship Id="rId1" Type="http://schemas.openxmlformats.org/officeDocument/2006/relationships/image" Target="../media/image35.png"/><Relationship Id="rId6" Type="http://schemas.openxmlformats.org/officeDocument/2006/relationships/hyperlink" Target="https://www.iconbunny.com/icons/stationery-magnifying-glass-flat-round-icon" TargetMode="External"/><Relationship Id="rId5" Type="http://schemas.openxmlformats.org/officeDocument/2006/relationships/image" Target="../media/image38.jpg"/><Relationship Id="rId4" Type="http://schemas.openxmlformats.org/officeDocument/2006/relationships/hyperlink" Target="https://windowsphonefr.com/2023/02/24/what-exactly-is-a-data-breach-and-how-do-you-prevent-one/"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hyperlink" Target="https://www.publicdomainpictures.net/en/view-image.php?image=264943&amp;picture=analysis-automation-businessman" TargetMode="External"/></Relationships>
</file>

<file path=ppt/diagrams/_rels/data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image" Target="../media/image12.jpg"/></Relationships>
</file>

<file path=ppt/diagrams/_rels/data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pixabay.com/en/cyber-security-encryption-security-2537786/" TargetMode="External"/><Relationship Id="rId1" Type="http://schemas.openxmlformats.org/officeDocument/2006/relationships/image" Target="../media/image14.png"/><Relationship Id="rId6" Type="http://schemas.openxmlformats.org/officeDocument/2006/relationships/image" Target="../media/image17.png"/><Relationship Id="rId5" Type="http://schemas.openxmlformats.org/officeDocument/2006/relationships/hyperlink" Target="https://pixabay.com/en/no-access-symbol-icon-gateway-803719/" TargetMode="External"/><Relationship Id="rId4" Type="http://schemas.openxmlformats.org/officeDocument/2006/relationships/image" Target="../media/image16.png"/></Relationships>
</file>

<file path=ppt/diagrams/_rels/data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jpg"/></Relationships>
</file>

<file path=ppt/diagrams/_rels/data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hyperlink" Target="https://www.dlink-forum.it/index.php?topic=3795.0" TargetMode="External"/></Relationships>
</file>

<file path=ppt/diagrams/_rels/data7.xml.rels><?xml version="1.0" encoding="UTF-8" standalone="yes"?>
<Relationships xmlns="http://schemas.openxmlformats.org/package/2006/relationships"><Relationship Id="rId2" Type="http://schemas.openxmlformats.org/officeDocument/2006/relationships/hyperlink" Target="https://telegra.ph/The-Pros-and-Cons-of-Certificate-SSL-Check-03-23" TargetMode="External"/><Relationship Id="rId1" Type="http://schemas.openxmlformats.org/officeDocument/2006/relationships/image" Target="../media/image28.png"/></Relationships>
</file>

<file path=ppt/diagrams/_rels/data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g"/><Relationship Id="rId4" Type="http://schemas.openxmlformats.org/officeDocument/2006/relationships/image" Target="../media/image32.jpg"/></Relationships>
</file>

<file path=ppt/diagrams/_rels/data9.xml.rels><?xml version="1.0" encoding="UTF-8" standalone="yes"?>
<Relationships xmlns="http://schemas.openxmlformats.org/package/2006/relationships"><Relationship Id="rId2" Type="http://schemas.openxmlformats.org/officeDocument/2006/relationships/hyperlink" Target="https://www.ictpower.it/guide/proteggere-i-dati-aziendali-con-azure-information-protection.htm" TargetMode="External"/><Relationship Id="rId1"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3" Type="http://schemas.openxmlformats.org/officeDocument/2006/relationships/hyperlink" Target="https://www.iconfinder.com/icons/556261/login_user_icon" TargetMode="External"/><Relationship Id="rId2" Type="http://schemas.openxmlformats.org/officeDocument/2006/relationships/image" Target="../media/image5.png"/><Relationship Id="rId1" Type="http://schemas.openxmlformats.org/officeDocument/2006/relationships/image" Target="../media/image4.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39.jpg"/><Relationship Id="rId2" Type="http://schemas.openxmlformats.org/officeDocument/2006/relationships/image" Target="../media/image36.jpg"/><Relationship Id="rId1" Type="http://schemas.openxmlformats.org/officeDocument/2006/relationships/image" Target="../media/image35.png"/><Relationship Id="rId6" Type="http://schemas.openxmlformats.org/officeDocument/2006/relationships/hyperlink" Target="https://www.iconbunny.com/icons/stationery-magnifying-glass-flat-round-icon" TargetMode="External"/><Relationship Id="rId5" Type="http://schemas.openxmlformats.org/officeDocument/2006/relationships/image" Target="../media/image38.jpg"/><Relationship Id="rId4" Type="http://schemas.openxmlformats.org/officeDocument/2006/relationships/hyperlink" Target="https://windowsphonefr.com/2023/02/24/what-exactly-is-a-data-breach-and-how-do-you-prevent-one/"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hyperlink" Target="https://www.publicdomainpictures.net/en/view-image.php?image=264943&amp;picture=analysis-automation-businessman" TargetMode="External"/></Relationships>
</file>

<file path=ppt/diagrams/_rels/drawing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image" Target="../media/image12.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pixabay.com/en/cyber-security-encryption-security-2537786/" TargetMode="External"/><Relationship Id="rId1" Type="http://schemas.openxmlformats.org/officeDocument/2006/relationships/image" Target="../media/image14.png"/><Relationship Id="rId6" Type="http://schemas.openxmlformats.org/officeDocument/2006/relationships/image" Target="../media/image17.png"/><Relationship Id="rId5" Type="http://schemas.openxmlformats.org/officeDocument/2006/relationships/hyperlink" Target="https://pixabay.com/en/no-access-symbol-icon-gateway-803719/" TargetMode="External"/><Relationship Id="rId4"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jpg"/></Relationships>
</file>

<file path=ppt/diagrams/_rels/drawing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hyperlink" Target="https://www.dlink-forum.it/index.php?topic=3795.0" TargetMode="External"/></Relationships>
</file>

<file path=ppt/diagrams/_rels/drawing7.xml.rels><?xml version="1.0" encoding="UTF-8" standalone="yes"?>
<Relationships xmlns="http://schemas.openxmlformats.org/package/2006/relationships"><Relationship Id="rId2" Type="http://schemas.openxmlformats.org/officeDocument/2006/relationships/hyperlink" Target="https://telegra.ph/The-Pros-and-Cons-of-Certificate-SSL-Check-03-23" TargetMode="External"/><Relationship Id="rId1" Type="http://schemas.openxmlformats.org/officeDocument/2006/relationships/image" Target="../media/image28.png"/></Relationships>
</file>

<file path=ppt/diagrams/_rels/drawing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g"/><Relationship Id="rId4" Type="http://schemas.openxmlformats.org/officeDocument/2006/relationships/image" Target="../media/image32.jpg"/></Relationships>
</file>

<file path=ppt/diagrams/_rels/drawing9.xml.rels><?xml version="1.0" encoding="UTF-8" standalone="yes"?>
<Relationships xmlns="http://schemas.openxmlformats.org/package/2006/relationships"><Relationship Id="rId2" Type="http://schemas.openxmlformats.org/officeDocument/2006/relationships/hyperlink" Target="https://www.ictpower.it/guide/proteggere-i-dati-aziendali-con-azure-information-protection.htm" TargetMode="External"/><Relationship Id="rId1"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B2F312-3A59-4791-9CB5-374BFD5A001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CA"/>
        </a:p>
      </dgm:t>
    </dgm:pt>
    <dgm:pt modelId="{6A6B7BAE-02C1-4651-94C5-A66DF33EAD83}">
      <dgm:prSet/>
      <dgm:spPr/>
      <dgm:t>
        <a:bodyPr/>
        <a:lstStyle/>
        <a:p>
          <a:r>
            <a:rPr lang="en-US" dirty="0"/>
            <a:t>In a diverse work environment with a mix of onsite and remote employees, including those from APAC, EMEA, and Europe, managing identities securely and efficiently becomes paramount. Okta offers a comprehensive identity management solution that can handle complex scenarios, including multi-factor authentication (MFA), single sign-on (SSO), and identity lifecycle management. The integration with Salesforce CRM ensures that identity management is seamless and secure, adapting to the varying needs of a global workforce.</a:t>
          </a:r>
          <a:endParaRPr lang="en-CA" dirty="0"/>
        </a:p>
      </dgm:t>
    </dgm:pt>
    <dgm:pt modelId="{2317A6C2-34FA-4C68-B783-311D44570C04}" type="parTrans" cxnId="{900D4EEB-D36A-491D-A940-087A1427706D}">
      <dgm:prSet/>
      <dgm:spPr/>
      <dgm:t>
        <a:bodyPr/>
        <a:lstStyle/>
        <a:p>
          <a:endParaRPr lang="en-CA"/>
        </a:p>
      </dgm:t>
    </dgm:pt>
    <dgm:pt modelId="{10E2D3CC-5D52-4E09-B1C0-8F5D3F59BFB0}" type="sibTrans" cxnId="{900D4EEB-D36A-491D-A940-087A1427706D}">
      <dgm:prSet/>
      <dgm:spPr/>
      <dgm:t>
        <a:bodyPr/>
        <a:lstStyle/>
        <a:p>
          <a:endParaRPr lang="en-CA"/>
        </a:p>
      </dgm:t>
    </dgm:pt>
    <dgm:pt modelId="{E46C9FD1-C2B8-4B32-9C49-40BC0CF5AB0A}">
      <dgm:prSet/>
      <dgm:spPr/>
      <dgm:t>
        <a:bodyPr/>
        <a:lstStyle/>
        <a:p>
          <a:r>
            <a:rPr lang="en-US" dirty="0"/>
            <a:t>The use of Okta supports Zero Trust principles by verifying every user's identity with robust, adaptable authentication mechanisms. It also provides the flexibility to scale as the company grows and the nature of the workforce changes. The ability to integrate with other security tools and platforms enhances its utility, making it an ideal choice for managing identities across diverse environments.</a:t>
          </a:r>
          <a:endParaRPr lang="en-CA" dirty="0"/>
        </a:p>
      </dgm:t>
    </dgm:pt>
    <dgm:pt modelId="{572ADF54-9997-4666-B2E1-9FD7A5F067A1}" type="parTrans" cxnId="{2332E423-1D3F-42EF-AF42-BB92B09BB74D}">
      <dgm:prSet/>
      <dgm:spPr/>
      <dgm:t>
        <a:bodyPr/>
        <a:lstStyle/>
        <a:p>
          <a:endParaRPr lang="en-CA"/>
        </a:p>
      </dgm:t>
    </dgm:pt>
    <dgm:pt modelId="{B8006E71-6414-4A2F-AE1B-991A4D5DE95A}" type="sibTrans" cxnId="{2332E423-1D3F-42EF-AF42-BB92B09BB74D}">
      <dgm:prSet/>
      <dgm:spPr/>
      <dgm:t>
        <a:bodyPr/>
        <a:lstStyle/>
        <a:p>
          <a:endParaRPr lang="en-CA"/>
        </a:p>
      </dgm:t>
    </dgm:pt>
    <dgm:pt modelId="{FC475237-3661-4F52-9AFA-A88B02A8A1C7}" type="pres">
      <dgm:prSet presAssocID="{61B2F312-3A59-4791-9CB5-374BFD5A001F}" presName="linearFlow" presStyleCnt="0">
        <dgm:presLayoutVars>
          <dgm:dir/>
          <dgm:resizeHandles val="exact"/>
        </dgm:presLayoutVars>
      </dgm:prSet>
      <dgm:spPr/>
    </dgm:pt>
    <dgm:pt modelId="{CD64C5B3-AD66-4CE6-89B0-AC75B1C6BDBD}" type="pres">
      <dgm:prSet presAssocID="{6A6B7BAE-02C1-4651-94C5-A66DF33EAD83}" presName="composite" presStyleCnt="0"/>
      <dgm:spPr/>
    </dgm:pt>
    <dgm:pt modelId="{6685384F-C0F0-4896-9E35-02BB9B3F0935}" type="pres">
      <dgm:prSet presAssocID="{6A6B7BAE-02C1-4651-94C5-A66DF33EAD83}" presName="imgShp" presStyleLbl="fgImgPlace1" presStyleIdx="0" presStyleCnt="2" custLinFactNeighborX="-50818" custLinFactNeighborY="-117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FAD4BAF-402B-465D-B1F5-BBC3153604DA}" type="pres">
      <dgm:prSet presAssocID="{6A6B7BAE-02C1-4651-94C5-A66DF33EAD83}" presName="txShp" presStyleLbl="node1" presStyleIdx="0" presStyleCnt="2" custScaleX="127360">
        <dgm:presLayoutVars>
          <dgm:bulletEnabled val="1"/>
        </dgm:presLayoutVars>
      </dgm:prSet>
      <dgm:spPr/>
    </dgm:pt>
    <dgm:pt modelId="{2839EC8A-CBA3-400A-B888-77F598BEFF06}" type="pres">
      <dgm:prSet presAssocID="{10E2D3CC-5D52-4E09-B1C0-8F5D3F59BFB0}" presName="spacing" presStyleCnt="0"/>
      <dgm:spPr/>
    </dgm:pt>
    <dgm:pt modelId="{09002F03-FB8F-48B4-B81F-79B30B8FD507}" type="pres">
      <dgm:prSet presAssocID="{E46C9FD1-C2B8-4B32-9C49-40BC0CF5AB0A}" presName="composite" presStyleCnt="0"/>
      <dgm:spPr/>
    </dgm:pt>
    <dgm:pt modelId="{C41208C9-46F7-45B5-B2B1-AA0265308EA9}" type="pres">
      <dgm:prSet presAssocID="{E46C9FD1-C2B8-4B32-9C49-40BC0CF5AB0A}" presName="imgShp" presStyleLbl="fgImgPlace1" presStyleIdx="1" presStyleCnt="2" custLinFactNeighborX="-43431" custLinFactNeighborY="-1626"/>
      <dgm:spPr>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dgm:spPr>
    </dgm:pt>
    <dgm:pt modelId="{49B54F75-5BD5-4443-BE35-769CED65A47B}" type="pres">
      <dgm:prSet presAssocID="{E46C9FD1-C2B8-4B32-9C49-40BC0CF5AB0A}" presName="txShp" presStyleLbl="node1" presStyleIdx="1" presStyleCnt="2" custScaleX="127989">
        <dgm:presLayoutVars>
          <dgm:bulletEnabled val="1"/>
        </dgm:presLayoutVars>
      </dgm:prSet>
      <dgm:spPr/>
    </dgm:pt>
  </dgm:ptLst>
  <dgm:cxnLst>
    <dgm:cxn modelId="{2332E423-1D3F-42EF-AF42-BB92B09BB74D}" srcId="{61B2F312-3A59-4791-9CB5-374BFD5A001F}" destId="{E46C9FD1-C2B8-4B32-9C49-40BC0CF5AB0A}" srcOrd="1" destOrd="0" parTransId="{572ADF54-9997-4666-B2E1-9FD7A5F067A1}" sibTransId="{B8006E71-6414-4A2F-AE1B-991A4D5DE95A}"/>
    <dgm:cxn modelId="{FB6F6649-F825-47A4-99B0-F85165F0D2FA}" type="presOf" srcId="{61B2F312-3A59-4791-9CB5-374BFD5A001F}" destId="{FC475237-3661-4F52-9AFA-A88B02A8A1C7}" srcOrd="0" destOrd="0" presId="urn:microsoft.com/office/officeart/2005/8/layout/vList3"/>
    <dgm:cxn modelId="{F98F8688-2CC3-4E86-AA0F-8B70091BFD15}" type="presOf" srcId="{E46C9FD1-C2B8-4B32-9C49-40BC0CF5AB0A}" destId="{49B54F75-5BD5-4443-BE35-769CED65A47B}" srcOrd="0" destOrd="0" presId="urn:microsoft.com/office/officeart/2005/8/layout/vList3"/>
    <dgm:cxn modelId="{4DD45C95-366C-483D-A7F3-43FB268732BA}" type="presOf" srcId="{6A6B7BAE-02C1-4651-94C5-A66DF33EAD83}" destId="{4FAD4BAF-402B-465D-B1F5-BBC3153604DA}" srcOrd="0" destOrd="0" presId="urn:microsoft.com/office/officeart/2005/8/layout/vList3"/>
    <dgm:cxn modelId="{900D4EEB-D36A-491D-A940-087A1427706D}" srcId="{61B2F312-3A59-4791-9CB5-374BFD5A001F}" destId="{6A6B7BAE-02C1-4651-94C5-A66DF33EAD83}" srcOrd="0" destOrd="0" parTransId="{2317A6C2-34FA-4C68-B783-311D44570C04}" sibTransId="{10E2D3CC-5D52-4E09-B1C0-8F5D3F59BFB0}"/>
    <dgm:cxn modelId="{511C9A08-8EC3-445C-83FF-93B61203CCF9}" type="presParOf" srcId="{FC475237-3661-4F52-9AFA-A88B02A8A1C7}" destId="{CD64C5B3-AD66-4CE6-89B0-AC75B1C6BDBD}" srcOrd="0" destOrd="0" presId="urn:microsoft.com/office/officeart/2005/8/layout/vList3"/>
    <dgm:cxn modelId="{59869471-1E86-4E76-A214-0F3BFF283804}" type="presParOf" srcId="{CD64C5B3-AD66-4CE6-89B0-AC75B1C6BDBD}" destId="{6685384F-C0F0-4896-9E35-02BB9B3F0935}" srcOrd="0" destOrd="0" presId="urn:microsoft.com/office/officeart/2005/8/layout/vList3"/>
    <dgm:cxn modelId="{2475004C-4194-4016-B529-B126351F947B}" type="presParOf" srcId="{CD64C5B3-AD66-4CE6-89B0-AC75B1C6BDBD}" destId="{4FAD4BAF-402B-465D-B1F5-BBC3153604DA}" srcOrd="1" destOrd="0" presId="urn:microsoft.com/office/officeart/2005/8/layout/vList3"/>
    <dgm:cxn modelId="{2F1268C1-B018-4363-96BC-BE1C3563C1E5}" type="presParOf" srcId="{FC475237-3661-4F52-9AFA-A88B02A8A1C7}" destId="{2839EC8A-CBA3-400A-B888-77F598BEFF06}" srcOrd="1" destOrd="0" presId="urn:microsoft.com/office/officeart/2005/8/layout/vList3"/>
    <dgm:cxn modelId="{0621DDD6-7684-4300-B41D-2F3C004A605B}" type="presParOf" srcId="{FC475237-3661-4F52-9AFA-A88B02A8A1C7}" destId="{09002F03-FB8F-48B4-B81F-79B30B8FD507}" srcOrd="2" destOrd="0" presId="urn:microsoft.com/office/officeart/2005/8/layout/vList3"/>
    <dgm:cxn modelId="{0057EE3A-B7CF-45D9-920A-80E817D0D584}" type="presParOf" srcId="{09002F03-FB8F-48B4-B81F-79B30B8FD507}" destId="{C41208C9-46F7-45B5-B2B1-AA0265308EA9}" srcOrd="0" destOrd="0" presId="urn:microsoft.com/office/officeart/2005/8/layout/vList3"/>
    <dgm:cxn modelId="{34222B2A-E620-4311-AC4C-1A299B4FFFE7}" type="presParOf" srcId="{09002F03-FB8F-48B4-B81F-79B30B8FD507}" destId="{49B54F75-5BD5-4443-BE35-769CED65A47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FC545D-4B1F-4572-8854-E2CAC10359A9}"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CA"/>
        </a:p>
      </dgm:t>
    </dgm:pt>
    <dgm:pt modelId="{8C5E0EDA-63E8-4A6B-A709-334B46E98E92}">
      <dgm:prSet/>
      <dgm:spPr/>
      <dgm:t>
        <a:bodyPr/>
        <a:lstStyle/>
        <a:p>
          <a:r>
            <a:rPr lang="en-US" dirty="0">
              <a:effectLst>
                <a:outerShdw blurRad="38100" dist="38100" dir="2700000" algn="tl">
                  <a:srgbClr val="000000">
                    <a:alpha val="43137"/>
                  </a:srgbClr>
                </a:outerShdw>
              </a:effectLst>
            </a:rPr>
            <a:t>Deploy Varonis to monitor and protect data within the CRM. Use its data classification tools to identify and categorize sensitive information, applying appropriate access controls and monitoring policies.</a:t>
          </a:r>
          <a:endParaRPr lang="en-CA" dirty="0">
            <a:effectLst>
              <a:outerShdw blurRad="38100" dist="38100" dir="2700000" algn="tl">
                <a:srgbClr val="000000">
                  <a:alpha val="43137"/>
                </a:srgbClr>
              </a:outerShdw>
            </a:effectLst>
          </a:endParaRPr>
        </a:p>
      </dgm:t>
    </dgm:pt>
    <dgm:pt modelId="{CB55B25B-8007-4185-8ABF-4E73FB9F1C34}" type="parTrans" cxnId="{2EC9370D-562C-46DF-B0F3-304133A96059}">
      <dgm:prSet/>
      <dgm:spPr/>
      <dgm:t>
        <a:bodyPr/>
        <a:lstStyle/>
        <a:p>
          <a:endParaRPr lang="en-CA"/>
        </a:p>
      </dgm:t>
    </dgm:pt>
    <dgm:pt modelId="{E205D4C5-6A62-4C01-8357-C9CAA8A922C7}" type="sibTrans" cxnId="{2EC9370D-562C-46DF-B0F3-304133A96059}">
      <dgm:prSet/>
      <dgm:spPr/>
      <dgm:t>
        <a:bodyPr/>
        <a:lstStyle/>
        <a:p>
          <a:endParaRPr lang="en-CA"/>
        </a:p>
      </dgm:t>
    </dgm:pt>
    <dgm:pt modelId="{10051204-C1D2-4FAB-8707-02FB9704C57D}">
      <dgm:prSet/>
      <dgm:spPr/>
      <dgm:t>
        <a:bodyPr/>
        <a:lstStyle/>
        <a:p>
          <a:r>
            <a:rPr lang="en-US" dirty="0">
              <a:effectLst>
                <a:outerShdw blurRad="38100" dist="38100" dir="2700000" algn="tl">
                  <a:srgbClr val="000000">
                    <a:alpha val="43137"/>
                  </a:srgbClr>
                </a:outerShdw>
              </a:effectLst>
            </a:rPr>
            <a:t>Implement Azure Information Protection to classify, label, and protect documents and emails. This ensures that sensitive information is encrypted and only accessible to authorized users.</a:t>
          </a:r>
          <a:endParaRPr lang="en-CA" dirty="0">
            <a:effectLst>
              <a:outerShdw blurRad="38100" dist="38100" dir="2700000" algn="tl">
                <a:srgbClr val="000000">
                  <a:alpha val="43137"/>
                </a:srgbClr>
              </a:outerShdw>
            </a:effectLst>
          </a:endParaRPr>
        </a:p>
      </dgm:t>
    </dgm:pt>
    <dgm:pt modelId="{54F4721D-212C-4B01-8C2F-9BD48D2E1058}" type="parTrans" cxnId="{72665E18-C6A6-479B-9EA5-5D3278E9C474}">
      <dgm:prSet/>
      <dgm:spPr/>
      <dgm:t>
        <a:bodyPr/>
        <a:lstStyle/>
        <a:p>
          <a:endParaRPr lang="en-CA"/>
        </a:p>
      </dgm:t>
    </dgm:pt>
    <dgm:pt modelId="{641B7878-24A7-48C3-88D9-B81372DC6BC1}" type="sibTrans" cxnId="{72665E18-C6A6-479B-9EA5-5D3278E9C474}">
      <dgm:prSet/>
      <dgm:spPr/>
      <dgm:t>
        <a:bodyPr/>
        <a:lstStyle/>
        <a:p>
          <a:endParaRPr lang="en-CA"/>
        </a:p>
      </dgm:t>
    </dgm:pt>
    <dgm:pt modelId="{520C7B29-62EE-412A-A0B4-CE9E4CE656BF}">
      <dgm:prSet/>
      <dgm:spPr/>
      <dgm:t>
        <a:bodyPr/>
        <a:lstStyle/>
        <a:p>
          <a:r>
            <a:rPr lang="en-US" dirty="0">
              <a:effectLst>
                <a:outerShdw blurRad="38100" dist="38100" dir="2700000" algn="tl">
                  <a:srgbClr val="000000">
                    <a:alpha val="43137"/>
                  </a:srgbClr>
                </a:outerShdw>
              </a:effectLst>
            </a:rPr>
            <a:t>Set up automated alerts in Varonis for unusual access patterns or potential data breaches, enabling rapid response to mitigate any data loss or exposure incidents.</a:t>
          </a:r>
          <a:endParaRPr lang="en-CA" dirty="0">
            <a:effectLst>
              <a:outerShdw blurRad="38100" dist="38100" dir="2700000" algn="tl">
                <a:srgbClr val="000000">
                  <a:alpha val="43137"/>
                </a:srgbClr>
              </a:outerShdw>
            </a:effectLst>
          </a:endParaRPr>
        </a:p>
      </dgm:t>
    </dgm:pt>
    <dgm:pt modelId="{7C61B709-8CEE-4ABF-B51B-567200C3075A}" type="parTrans" cxnId="{D4B8491E-5BCB-44B4-970C-2897E2A9F49C}">
      <dgm:prSet/>
      <dgm:spPr/>
      <dgm:t>
        <a:bodyPr/>
        <a:lstStyle/>
        <a:p>
          <a:endParaRPr lang="en-CA"/>
        </a:p>
      </dgm:t>
    </dgm:pt>
    <dgm:pt modelId="{60947208-3AE4-4FDE-B711-979A2B567E3F}" type="sibTrans" cxnId="{D4B8491E-5BCB-44B4-970C-2897E2A9F49C}">
      <dgm:prSet/>
      <dgm:spPr/>
      <dgm:t>
        <a:bodyPr/>
        <a:lstStyle/>
        <a:p>
          <a:endParaRPr lang="en-CA"/>
        </a:p>
      </dgm:t>
    </dgm:pt>
    <dgm:pt modelId="{16785A6E-874B-45D6-9F68-167F8A6D1E09}">
      <dgm:prSet/>
      <dgm:spPr/>
      <dgm:t>
        <a:bodyPr/>
        <a:lstStyle/>
        <a:p>
          <a:r>
            <a:rPr lang="en-US" dirty="0">
              <a:effectLst>
                <a:outerShdw blurRad="38100" dist="38100" dir="2700000" algn="tl">
                  <a:srgbClr val="000000">
                    <a:alpha val="43137"/>
                  </a:srgbClr>
                </a:outerShdw>
              </a:effectLst>
            </a:rPr>
            <a:t>Regularly review and update data protection policies to align with evolving data privacy regulations and business needs. Conduct periodic audits and compliance checks to ensure that data handling practices are up to standard.</a:t>
          </a:r>
          <a:endParaRPr lang="en-CA" dirty="0">
            <a:effectLst>
              <a:outerShdw blurRad="38100" dist="38100" dir="2700000" algn="tl">
                <a:srgbClr val="000000">
                  <a:alpha val="43137"/>
                </a:srgbClr>
              </a:outerShdw>
            </a:effectLst>
          </a:endParaRPr>
        </a:p>
      </dgm:t>
    </dgm:pt>
    <dgm:pt modelId="{A89B5A37-FCCE-4FC0-96BB-079E8CA28500}" type="parTrans" cxnId="{9CB0BB15-731F-46FD-A045-061E9E44FD9F}">
      <dgm:prSet/>
      <dgm:spPr/>
      <dgm:t>
        <a:bodyPr/>
        <a:lstStyle/>
        <a:p>
          <a:endParaRPr lang="en-CA"/>
        </a:p>
      </dgm:t>
    </dgm:pt>
    <dgm:pt modelId="{7951CC65-8DDF-4734-BD4A-AFC2243B92E8}" type="sibTrans" cxnId="{9CB0BB15-731F-46FD-A045-061E9E44FD9F}">
      <dgm:prSet/>
      <dgm:spPr/>
      <dgm:t>
        <a:bodyPr/>
        <a:lstStyle/>
        <a:p>
          <a:endParaRPr lang="en-CA"/>
        </a:p>
      </dgm:t>
    </dgm:pt>
    <dgm:pt modelId="{9CD3E2C4-3041-4B54-ADA7-25733854C203}">
      <dgm:prSet/>
      <dgm:spPr/>
      <dgm:t>
        <a:bodyPr/>
        <a:lstStyle/>
        <a:p>
          <a:r>
            <a:rPr lang="en-US" dirty="0">
              <a:effectLst>
                <a:outerShdw blurRad="38100" dist="38100" dir="2700000" algn="tl">
                  <a:srgbClr val="000000">
                    <a:alpha val="43137"/>
                  </a:srgbClr>
                </a:outerShdw>
              </a:effectLst>
            </a:rPr>
            <a:t>Implement data loss prevention (DLP) policies to prevent unauthorized sharing or transfer of sensitive information, particularly important for remote employees accessing the CRM from various locations.</a:t>
          </a:r>
          <a:endParaRPr lang="en-CA" dirty="0">
            <a:effectLst>
              <a:outerShdw blurRad="38100" dist="38100" dir="2700000" algn="tl">
                <a:srgbClr val="000000">
                  <a:alpha val="43137"/>
                </a:srgbClr>
              </a:outerShdw>
            </a:effectLst>
          </a:endParaRPr>
        </a:p>
      </dgm:t>
    </dgm:pt>
    <dgm:pt modelId="{E83B851C-52C2-49DA-B982-6CE8CD56380F}" type="parTrans" cxnId="{17907C27-12BD-42A8-AFA6-E387A547ACE0}">
      <dgm:prSet/>
      <dgm:spPr/>
      <dgm:t>
        <a:bodyPr/>
        <a:lstStyle/>
        <a:p>
          <a:endParaRPr lang="en-CA"/>
        </a:p>
      </dgm:t>
    </dgm:pt>
    <dgm:pt modelId="{6DF20226-B055-45CA-B09D-2585B8F2A2C7}" type="sibTrans" cxnId="{17907C27-12BD-42A8-AFA6-E387A547ACE0}">
      <dgm:prSet/>
      <dgm:spPr/>
      <dgm:t>
        <a:bodyPr/>
        <a:lstStyle/>
        <a:p>
          <a:endParaRPr lang="en-CA"/>
        </a:p>
      </dgm:t>
    </dgm:pt>
    <dgm:pt modelId="{6FC0106A-3213-4339-9202-8C0CA891C12C}" type="pres">
      <dgm:prSet presAssocID="{C8FC545D-4B1F-4572-8854-E2CAC10359A9}" presName="linear" presStyleCnt="0">
        <dgm:presLayoutVars>
          <dgm:dir/>
          <dgm:resizeHandles val="exact"/>
        </dgm:presLayoutVars>
      </dgm:prSet>
      <dgm:spPr/>
    </dgm:pt>
    <dgm:pt modelId="{1D6A400C-2E24-4760-84FC-BDCD50B44D8A}" type="pres">
      <dgm:prSet presAssocID="{8C5E0EDA-63E8-4A6B-A709-334B46E98E92}" presName="comp" presStyleCnt="0"/>
      <dgm:spPr/>
    </dgm:pt>
    <dgm:pt modelId="{2A527F5C-891A-4ED1-A366-69326B67A27C}" type="pres">
      <dgm:prSet presAssocID="{8C5E0EDA-63E8-4A6B-A709-334B46E98E92}" presName="box" presStyleLbl="node1" presStyleIdx="0" presStyleCnt="5"/>
      <dgm:spPr/>
    </dgm:pt>
    <dgm:pt modelId="{2C8BF7A8-DF4F-4EB3-AE14-05481C2CE703}" type="pres">
      <dgm:prSet presAssocID="{8C5E0EDA-63E8-4A6B-A709-334B46E98E92}"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4000" b="-34000"/>
          </a:stretch>
        </a:blipFill>
      </dgm:spPr>
    </dgm:pt>
    <dgm:pt modelId="{ACC1ADAC-4080-4449-A41C-57B33C068CFB}" type="pres">
      <dgm:prSet presAssocID="{8C5E0EDA-63E8-4A6B-A709-334B46E98E92}" presName="text" presStyleLbl="node1" presStyleIdx="0" presStyleCnt="5">
        <dgm:presLayoutVars>
          <dgm:bulletEnabled val="1"/>
        </dgm:presLayoutVars>
      </dgm:prSet>
      <dgm:spPr/>
    </dgm:pt>
    <dgm:pt modelId="{F0886F95-42D8-464B-958D-505B78E00E9B}" type="pres">
      <dgm:prSet presAssocID="{E205D4C5-6A62-4C01-8357-C9CAA8A922C7}" presName="spacer" presStyleCnt="0"/>
      <dgm:spPr/>
    </dgm:pt>
    <dgm:pt modelId="{2511A053-3DE3-43CB-8772-2EAC55181D6D}" type="pres">
      <dgm:prSet presAssocID="{10051204-C1D2-4FAB-8707-02FB9704C57D}" presName="comp" presStyleCnt="0"/>
      <dgm:spPr/>
    </dgm:pt>
    <dgm:pt modelId="{85747883-3F4A-414E-806D-215E232843F2}" type="pres">
      <dgm:prSet presAssocID="{10051204-C1D2-4FAB-8707-02FB9704C57D}" presName="box" presStyleLbl="node1" presStyleIdx="1" presStyleCnt="5"/>
      <dgm:spPr/>
    </dgm:pt>
    <dgm:pt modelId="{E9C711D9-AFE6-4543-8D80-F1544E8C1C57}" type="pres">
      <dgm:prSet presAssocID="{10051204-C1D2-4FAB-8707-02FB9704C57D}" presName="img" presStyleLbl="fgImgPlace1" presStyleIdx="1" presStyleCnt="5"/>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8860" t="-19800" r="8860" b="-19800"/>
          </a:stretch>
        </a:blipFill>
      </dgm:spPr>
    </dgm:pt>
    <dgm:pt modelId="{1E6547BB-9C8D-4D84-B255-F345B24F24E3}" type="pres">
      <dgm:prSet presAssocID="{10051204-C1D2-4FAB-8707-02FB9704C57D}" presName="text" presStyleLbl="node1" presStyleIdx="1" presStyleCnt="5">
        <dgm:presLayoutVars>
          <dgm:bulletEnabled val="1"/>
        </dgm:presLayoutVars>
      </dgm:prSet>
      <dgm:spPr/>
    </dgm:pt>
    <dgm:pt modelId="{61AE453C-6C99-41C9-B545-F51886492260}" type="pres">
      <dgm:prSet presAssocID="{641B7878-24A7-48C3-88D9-B81372DC6BC1}" presName="spacer" presStyleCnt="0"/>
      <dgm:spPr/>
    </dgm:pt>
    <dgm:pt modelId="{79800A47-9594-42CF-AC03-622B329B40D7}" type="pres">
      <dgm:prSet presAssocID="{520C7B29-62EE-412A-A0B4-CE9E4CE656BF}" presName="comp" presStyleCnt="0"/>
      <dgm:spPr/>
    </dgm:pt>
    <dgm:pt modelId="{CD75CD57-C753-42DA-A677-D9F2001D3E85}" type="pres">
      <dgm:prSet presAssocID="{520C7B29-62EE-412A-A0B4-CE9E4CE656BF}" presName="box" presStyleLbl="node1" presStyleIdx="2" presStyleCnt="5"/>
      <dgm:spPr/>
    </dgm:pt>
    <dgm:pt modelId="{FD8B4AFD-DF82-4ADC-A945-E4F5A2B136B5}" type="pres">
      <dgm:prSet presAssocID="{520C7B29-62EE-412A-A0B4-CE9E4CE656BF}" presName="img"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21000" b="-21000"/>
          </a:stretch>
        </a:blipFill>
      </dgm:spPr>
    </dgm:pt>
    <dgm:pt modelId="{914F84D9-3F33-453C-BC91-3298FDA3C9E9}" type="pres">
      <dgm:prSet presAssocID="{520C7B29-62EE-412A-A0B4-CE9E4CE656BF}" presName="text" presStyleLbl="node1" presStyleIdx="2" presStyleCnt="5">
        <dgm:presLayoutVars>
          <dgm:bulletEnabled val="1"/>
        </dgm:presLayoutVars>
      </dgm:prSet>
      <dgm:spPr/>
    </dgm:pt>
    <dgm:pt modelId="{4E20E7F2-E4B9-4B53-8D7A-6A665996C682}" type="pres">
      <dgm:prSet presAssocID="{60947208-3AE4-4FDE-B711-979A2B567E3F}" presName="spacer" presStyleCnt="0"/>
      <dgm:spPr/>
    </dgm:pt>
    <dgm:pt modelId="{634A8F8E-4DB8-4394-A6E1-376D5495E260}" type="pres">
      <dgm:prSet presAssocID="{16785A6E-874B-45D6-9F68-167F8A6D1E09}" presName="comp" presStyleCnt="0"/>
      <dgm:spPr/>
    </dgm:pt>
    <dgm:pt modelId="{4FE59A79-3488-4522-AC0B-DD46B068538B}" type="pres">
      <dgm:prSet presAssocID="{16785A6E-874B-45D6-9F68-167F8A6D1E09}" presName="box" presStyleLbl="node1" presStyleIdx="3" presStyleCnt="5"/>
      <dgm:spPr/>
    </dgm:pt>
    <dgm:pt modelId="{BED71A40-A5B1-4AFA-A1AE-09287F6B8D6F}" type="pres">
      <dgm:prSet presAssocID="{16785A6E-874B-45D6-9F68-167F8A6D1E09}" presName="img" presStyleLbl="fgImgPlace1" presStyleIdx="3" presStyleCnt="5"/>
      <dgm:spPr>
        <a:blipFill dpi="0"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4979" t="-41463" r="4979" b="-41463"/>
          </a:stretch>
        </a:blipFill>
      </dgm:spPr>
    </dgm:pt>
    <dgm:pt modelId="{420322FE-1BA0-4940-BA60-31A062AFB53B}" type="pres">
      <dgm:prSet presAssocID="{16785A6E-874B-45D6-9F68-167F8A6D1E09}" presName="text" presStyleLbl="node1" presStyleIdx="3" presStyleCnt="5">
        <dgm:presLayoutVars>
          <dgm:bulletEnabled val="1"/>
        </dgm:presLayoutVars>
      </dgm:prSet>
      <dgm:spPr/>
    </dgm:pt>
    <dgm:pt modelId="{E9F2C1DE-F73B-402D-835B-EE5F24B37F48}" type="pres">
      <dgm:prSet presAssocID="{7951CC65-8DDF-4734-BD4A-AFC2243B92E8}" presName="spacer" presStyleCnt="0"/>
      <dgm:spPr/>
    </dgm:pt>
    <dgm:pt modelId="{F13521F8-66A8-4B6A-A9E0-FA629AB10FD1}" type="pres">
      <dgm:prSet presAssocID="{9CD3E2C4-3041-4B54-ADA7-25733854C203}" presName="comp" presStyleCnt="0"/>
      <dgm:spPr/>
    </dgm:pt>
    <dgm:pt modelId="{4A681FC7-164B-4334-84DC-4942BEF0F9C5}" type="pres">
      <dgm:prSet presAssocID="{9CD3E2C4-3041-4B54-ADA7-25733854C203}" presName="box" presStyleLbl="node1" presStyleIdx="4" presStyleCnt="5"/>
      <dgm:spPr/>
    </dgm:pt>
    <dgm:pt modelId="{FB34AD9D-050F-400C-B526-0DF07FC681C5}" type="pres">
      <dgm:prSet presAssocID="{9CD3E2C4-3041-4B54-ADA7-25733854C203}" presName="img" presStyleLbl="fgImgPlace1" presStyleIdx="4" presStyleCnt="5"/>
      <dgm:spPr>
        <a:blipFill>
          <a:blip xmlns:r="http://schemas.openxmlformats.org/officeDocument/2006/relationships" r:embed="rId7">
            <a:extLst>
              <a:ext uri="{28A0092B-C50C-407E-A947-70E740481C1C}">
                <a14:useLocalDpi xmlns:a14="http://schemas.microsoft.com/office/drawing/2010/main" val="0"/>
              </a:ext>
            </a:extLst>
          </a:blip>
          <a:srcRect/>
          <a:stretch>
            <a:fillRect t="-31000" b="-31000"/>
          </a:stretch>
        </a:blipFill>
      </dgm:spPr>
    </dgm:pt>
    <dgm:pt modelId="{7EF23025-F69A-4403-8424-FBD3D0616CB1}" type="pres">
      <dgm:prSet presAssocID="{9CD3E2C4-3041-4B54-ADA7-25733854C203}" presName="text" presStyleLbl="node1" presStyleIdx="4" presStyleCnt="5">
        <dgm:presLayoutVars>
          <dgm:bulletEnabled val="1"/>
        </dgm:presLayoutVars>
      </dgm:prSet>
      <dgm:spPr/>
    </dgm:pt>
  </dgm:ptLst>
  <dgm:cxnLst>
    <dgm:cxn modelId="{A75B2F00-F451-4090-A74F-A9FE91E7D701}" type="presOf" srcId="{10051204-C1D2-4FAB-8707-02FB9704C57D}" destId="{1E6547BB-9C8D-4D84-B255-F345B24F24E3}" srcOrd="1" destOrd="0" presId="urn:microsoft.com/office/officeart/2005/8/layout/vList4"/>
    <dgm:cxn modelId="{2EC9370D-562C-46DF-B0F3-304133A96059}" srcId="{C8FC545D-4B1F-4572-8854-E2CAC10359A9}" destId="{8C5E0EDA-63E8-4A6B-A709-334B46E98E92}" srcOrd="0" destOrd="0" parTransId="{CB55B25B-8007-4185-8ABF-4E73FB9F1C34}" sibTransId="{E205D4C5-6A62-4C01-8357-C9CAA8A922C7}"/>
    <dgm:cxn modelId="{9CB0BB15-731F-46FD-A045-061E9E44FD9F}" srcId="{C8FC545D-4B1F-4572-8854-E2CAC10359A9}" destId="{16785A6E-874B-45D6-9F68-167F8A6D1E09}" srcOrd="3" destOrd="0" parTransId="{A89B5A37-FCCE-4FC0-96BB-079E8CA28500}" sibTransId="{7951CC65-8DDF-4734-BD4A-AFC2243B92E8}"/>
    <dgm:cxn modelId="{72665E18-C6A6-479B-9EA5-5D3278E9C474}" srcId="{C8FC545D-4B1F-4572-8854-E2CAC10359A9}" destId="{10051204-C1D2-4FAB-8707-02FB9704C57D}" srcOrd="1" destOrd="0" parTransId="{54F4721D-212C-4B01-8C2F-9BD48D2E1058}" sibTransId="{641B7878-24A7-48C3-88D9-B81372DC6BC1}"/>
    <dgm:cxn modelId="{D4B8491E-5BCB-44B4-970C-2897E2A9F49C}" srcId="{C8FC545D-4B1F-4572-8854-E2CAC10359A9}" destId="{520C7B29-62EE-412A-A0B4-CE9E4CE656BF}" srcOrd="2" destOrd="0" parTransId="{7C61B709-8CEE-4ABF-B51B-567200C3075A}" sibTransId="{60947208-3AE4-4FDE-B711-979A2B567E3F}"/>
    <dgm:cxn modelId="{17907C27-12BD-42A8-AFA6-E387A547ACE0}" srcId="{C8FC545D-4B1F-4572-8854-E2CAC10359A9}" destId="{9CD3E2C4-3041-4B54-ADA7-25733854C203}" srcOrd="4" destOrd="0" parTransId="{E83B851C-52C2-49DA-B982-6CE8CD56380F}" sibTransId="{6DF20226-B055-45CA-B09D-2585B8F2A2C7}"/>
    <dgm:cxn modelId="{51036F2A-8092-4CD4-9B66-C1F94E1D446B}" type="presOf" srcId="{520C7B29-62EE-412A-A0B4-CE9E4CE656BF}" destId="{CD75CD57-C753-42DA-A677-D9F2001D3E85}" srcOrd="0" destOrd="0" presId="urn:microsoft.com/office/officeart/2005/8/layout/vList4"/>
    <dgm:cxn modelId="{76721432-C749-4401-B1F7-17250632BB8B}" type="presOf" srcId="{C8FC545D-4B1F-4572-8854-E2CAC10359A9}" destId="{6FC0106A-3213-4339-9202-8C0CA891C12C}" srcOrd="0" destOrd="0" presId="urn:microsoft.com/office/officeart/2005/8/layout/vList4"/>
    <dgm:cxn modelId="{6002C764-7CF8-41AA-B0FF-CB90C8B98F88}" type="presOf" srcId="{10051204-C1D2-4FAB-8707-02FB9704C57D}" destId="{85747883-3F4A-414E-806D-215E232843F2}" srcOrd="0" destOrd="0" presId="urn:microsoft.com/office/officeart/2005/8/layout/vList4"/>
    <dgm:cxn modelId="{BE6F0767-C348-48BB-A7DE-3F761C27A7DF}" type="presOf" srcId="{520C7B29-62EE-412A-A0B4-CE9E4CE656BF}" destId="{914F84D9-3F33-453C-BC91-3298FDA3C9E9}" srcOrd="1" destOrd="0" presId="urn:microsoft.com/office/officeart/2005/8/layout/vList4"/>
    <dgm:cxn modelId="{2EB1336D-DDC5-4217-A35C-F607D2D88EBC}" type="presOf" srcId="{8C5E0EDA-63E8-4A6B-A709-334B46E98E92}" destId="{ACC1ADAC-4080-4449-A41C-57B33C068CFB}" srcOrd="1" destOrd="0" presId="urn:microsoft.com/office/officeart/2005/8/layout/vList4"/>
    <dgm:cxn modelId="{2F2EDA75-736B-4389-B4AE-4274A90D3698}" type="presOf" srcId="{9CD3E2C4-3041-4B54-ADA7-25733854C203}" destId="{4A681FC7-164B-4334-84DC-4942BEF0F9C5}" srcOrd="0" destOrd="0" presId="urn:microsoft.com/office/officeart/2005/8/layout/vList4"/>
    <dgm:cxn modelId="{2CCD8B97-938F-4018-9A90-73CCAE7C4F9B}" type="presOf" srcId="{9CD3E2C4-3041-4B54-ADA7-25733854C203}" destId="{7EF23025-F69A-4403-8424-FBD3D0616CB1}" srcOrd="1" destOrd="0" presId="urn:microsoft.com/office/officeart/2005/8/layout/vList4"/>
    <dgm:cxn modelId="{B6082AA2-4DA5-44AC-9EA7-FF4BB93FA86A}" type="presOf" srcId="{16785A6E-874B-45D6-9F68-167F8A6D1E09}" destId="{420322FE-1BA0-4940-BA60-31A062AFB53B}" srcOrd="1" destOrd="0" presId="urn:microsoft.com/office/officeart/2005/8/layout/vList4"/>
    <dgm:cxn modelId="{E5DFD4B4-E35F-4FE7-8CE6-DA2B91C313F2}" type="presOf" srcId="{16785A6E-874B-45D6-9F68-167F8A6D1E09}" destId="{4FE59A79-3488-4522-AC0B-DD46B068538B}" srcOrd="0" destOrd="0" presId="urn:microsoft.com/office/officeart/2005/8/layout/vList4"/>
    <dgm:cxn modelId="{4A99C4C8-EFF3-422D-9DAC-490F94579753}" type="presOf" srcId="{8C5E0EDA-63E8-4A6B-A709-334B46E98E92}" destId="{2A527F5C-891A-4ED1-A366-69326B67A27C}" srcOrd="0" destOrd="0" presId="urn:microsoft.com/office/officeart/2005/8/layout/vList4"/>
    <dgm:cxn modelId="{D41C1DB8-EFDE-46C1-8EF7-59265B7847BC}" type="presParOf" srcId="{6FC0106A-3213-4339-9202-8C0CA891C12C}" destId="{1D6A400C-2E24-4760-84FC-BDCD50B44D8A}" srcOrd="0" destOrd="0" presId="urn:microsoft.com/office/officeart/2005/8/layout/vList4"/>
    <dgm:cxn modelId="{53DC777A-3100-4250-86BD-60D431F4D06E}" type="presParOf" srcId="{1D6A400C-2E24-4760-84FC-BDCD50B44D8A}" destId="{2A527F5C-891A-4ED1-A366-69326B67A27C}" srcOrd="0" destOrd="0" presId="urn:microsoft.com/office/officeart/2005/8/layout/vList4"/>
    <dgm:cxn modelId="{B77569C8-56CE-4075-8BB9-A285ACEA39E8}" type="presParOf" srcId="{1D6A400C-2E24-4760-84FC-BDCD50B44D8A}" destId="{2C8BF7A8-DF4F-4EB3-AE14-05481C2CE703}" srcOrd="1" destOrd="0" presId="urn:microsoft.com/office/officeart/2005/8/layout/vList4"/>
    <dgm:cxn modelId="{A8D6D71A-BD93-4389-906A-B9BFA17B18C8}" type="presParOf" srcId="{1D6A400C-2E24-4760-84FC-BDCD50B44D8A}" destId="{ACC1ADAC-4080-4449-A41C-57B33C068CFB}" srcOrd="2" destOrd="0" presId="urn:microsoft.com/office/officeart/2005/8/layout/vList4"/>
    <dgm:cxn modelId="{ACAE3289-6B41-4F67-9F9F-7EC5D38508C3}" type="presParOf" srcId="{6FC0106A-3213-4339-9202-8C0CA891C12C}" destId="{F0886F95-42D8-464B-958D-505B78E00E9B}" srcOrd="1" destOrd="0" presId="urn:microsoft.com/office/officeart/2005/8/layout/vList4"/>
    <dgm:cxn modelId="{A4A1301A-5B16-4BC4-AF8E-8DABB3040024}" type="presParOf" srcId="{6FC0106A-3213-4339-9202-8C0CA891C12C}" destId="{2511A053-3DE3-43CB-8772-2EAC55181D6D}" srcOrd="2" destOrd="0" presId="urn:microsoft.com/office/officeart/2005/8/layout/vList4"/>
    <dgm:cxn modelId="{C0A9EB6D-B8FE-48B5-B04C-953AF3B53943}" type="presParOf" srcId="{2511A053-3DE3-43CB-8772-2EAC55181D6D}" destId="{85747883-3F4A-414E-806D-215E232843F2}" srcOrd="0" destOrd="0" presId="urn:microsoft.com/office/officeart/2005/8/layout/vList4"/>
    <dgm:cxn modelId="{7C970A78-B308-43C3-8208-800D648CE4B7}" type="presParOf" srcId="{2511A053-3DE3-43CB-8772-2EAC55181D6D}" destId="{E9C711D9-AFE6-4543-8D80-F1544E8C1C57}" srcOrd="1" destOrd="0" presId="urn:microsoft.com/office/officeart/2005/8/layout/vList4"/>
    <dgm:cxn modelId="{3FCC3C92-6DEC-426B-932E-9E9A6F2969E3}" type="presParOf" srcId="{2511A053-3DE3-43CB-8772-2EAC55181D6D}" destId="{1E6547BB-9C8D-4D84-B255-F345B24F24E3}" srcOrd="2" destOrd="0" presId="urn:microsoft.com/office/officeart/2005/8/layout/vList4"/>
    <dgm:cxn modelId="{0E5A09AD-F7BB-4281-90A3-D3B815C0ADAB}" type="presParOf" srcId="{6FC0106A-3213-4339-9202-8C0CA891C12C}" destId="{61AE453C-6C99-41C9-B545-F51886492260}" srcOrd="3" destOrd="0" presId="urn:microsoft.com/office/officeart/2005/8/layout/vList4"/>
    <dgm:cxn modelId="{2A6E698B-D4D8-4552-8064-824258CC601A}" type="presParOf" srcId="{6FC0106A-3213-4339-9202-8C0CA891C12C}" destId="{79800A47-9594-42CF-AC03-622B329B40D7}" srcOrd="4" destOrd="0" presId="urn:microsoft.com/office/officeart/2005/8/layout/vList4"/>
    <dgm:cxn modelId="{A44242A4-724F-442F-AE62-100AF540B390}" type="presParOf" srcId="{79800A47-9594-42CF-AC03-622B329B40D7}" destId="{CD75CD57-C753-42DA-A677-D9F2001D3E85}" srcOrd="0" destOrd="0" presId="urn:microsoft.com/office/officeart/2005/8/layout/vList4"/>
    <dgm:cxn modelId="{91E77D1E-6283-4723-811F-CAE672757D85}" type="presParOf" srcId="{79800A47-9594-42CF-AC03-622B329B40D7}" destId="{FD8B4AFD-DF82-4ADC-A945-E4F5A2B136B5}" srcOrd="1" destOrd="0" presId="urn:microsoft.com/office/officeart/2005/8/layout/vList4"/>
    <dgm:cxn modelId="{CAE08B6D-37BE-4A44-92AB-39355004B609}" type="presParOf" srcId="{79800A47-9594-42CF-AC03-622B329B40D7}" destId="{914F84D9-3F33-453C-BC91-3298FDA3C9E9}" srcOrd="2" destOrd="0" presId="urn:microsoft.com/office/officeart/2005/8/layout/vList4"/>
    <dgm:cxn modelId="{CEC856E3-46E5-4C44-BC06-9271B74F721D}" type="presParOf" srcId="{6FC0106A-3213-4339-9202-8C0CA891C12C}" destId="{4E20E7F2-E4B9-4B53-8D7A-6A665996C682}" srcOrd="5" destOrd="0" presId="urn:microsoft.com/office/officeart/2005/8/layout/vList4"/>
    <dgm:cxn modelId="{7258DE84-283E-451E-89CE-DE8AA818E944}" type="presParOf" srcId="{6FC0106A-3213-4339-9202-8C0CA891C12C}" destId="{634A8F8E-4DB8-4394-A6E1-376D5495E260}" srcOrd="6" destOrd="0" presId="urn:microsoft.com/office/officeart/2005/8/layout/vList4"/>
    <dgm:cxn modelId="{909C7D72-2AA7-4F32-A13C-8B1D162B1E91}" type="presParOf" srcId="{634A8F8E-4DB8-4394-A6E1-376D5495E260}" destId="{4FE59A79-3488-4522-AC0B-DD46B068538B}" srcOrd="0" destOrd="0" presId="urn:microsoft.com/office/officeart/2005/8/layout/vList4"/>
    <dgm:cxn modelId="{F54216E6-223C-4773-A629-9F893CF4D4D7}" type="presParOf" srcId="{634A8F8E-4DB8-4394-A6E1-376D5495E260}" destId="{BED71A40-A5B1-4AFA-A1AE-09287F6B8D6F}" srcOrd="1" destOrd="0" presId="urn:microsoft.com/office/officeart/2005/8/layout/vList4"/>
    <dgm:cxn modelId="{96F6A956-20A2-4FAA-B2E1-83A09449DBFC}" type="presParOf" srcId="{634A8F8E-4DB8-4394-A6E1-376D5495E260}" destId="{420322FE-1BA0-4940-BA60-31A062AFB53B}" srcOrd="2" destOrd="0" presId="urn:microsoft.com/office/officeart/2005/8/layout/vList4"/>
    <dgm:cxn modelId="{B47CF06A-DFEC-43D8-8774-B9BD5DE6055A}" type="presParOf" srcId="{6FC0106A-3213-4339-9202-8C0CA891C12C}" destId="{E9F2C1DE-F73B-402D-835B-EE5F24B37F48}" srcOrd="7" destOrd="0" presId="urn:microsoft.com/office/officeart/2005/8/layout/vList4"/>
    <dgm:cxn modelId="{B27A1DA9-E0BF-437A-88ED-8B301D16A998}" type="presParOf" srcId="{6FC0106A-3213-4339-9202-8C0CA891C12C}" destId="{F13521F8-66A8-4B6A-A9E0-FA629AB10FD1}" srcOrd="8" destOrd="0" presId="urn:microsoft.com/office/officeart/2005/8/layout/vList4"/>
    <dgm:cxn modelId="{C0F604E0-CF48-4F7D-8F1B-0EE017F91B6D}" type="presParOf" srcId="{F13521F8-66A8-4B6A-A9E0-FA629AB10FD1}" destId="{4A681FC7-164B-4334-84DC-4942BEF0F9C5}" srcOrd="0" destOrd="0" presId="urn:microsoft.com/office/officeart/2005/8/layout/vList4"/>
    <dgm:cxn modelId="{7A7EA5AA-06EB-438D-9EFE-95B49BD53B86}" type="presParOf" srcId="{F13521F8-66A8-4B6A-A9E0-FA629AB10FD1}" destId="{FB34AD9D-050F-400C-B526-0DF07FC681C5}" srcOrd="1" destOrd="0" presId="urn:microsoft.com/office/officeart/2005/8/layout/vList4"/>
    <dgm:cxn modelId="{24443065-07E8-4F7C-B6E0-EF43D8328033}" type="presParOf" srcId="{F13521F8-66A8-4B6A-A9E0-FA629AB10FD1}" destId="{7EF23025-F69A-4403-8424-FBD3D0616CB1}"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6A0183-6E9B-4497-BCC9-10BB3E0B4949}"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CA"/>
        </a:p>
      </dgm:t>
    </dgm:pt>
    <dgm:pt modelId="{32E6EBCD-C8CB-49FE-A969-41F93F840277}">
      <dgm:prSet/>
      <dgm:spPr/>
      <dgm:t>
        <a:bodyPr/>
        <a:lstStyle/>
        <a:p>
          <a:r>
            <a:rPr lang="en-US" dirty="0"/>
            <a:t>Implementing Okta for Salesforce CRM involves several steps. Firstly, enable SSO to ensure that users have a single set of credentials across all applications, reducing the risk of password fatigue and related security issues. Implement adaptive MFA, where the authentication requirements change based on contextual factors such as the user's location, device, and network security.</a:t>
          </a:r>
          <a:endParaRPr lang="en-CA" dirty="0"/>
        </a:p>
      </dgm:t>
    </dgm:pt>
    <dgm:pt modelId="{297278ED-16AB-4B9B-8D12-366B835CE9D5}" type="parTrans" cxnId="{50BB3D3B-C953-449F-A1F8-C212E85636B9}">
      <dgm:prSet/>
      <dgm:spPr/>
      <dgm:t>
        <a:bodyPr/>
        <a:lstStyle/>
        <a:p>
          <a:endParaRPr lang="en-CA"/>
        </a:p>
      </dgm:t>
    </dgm:pt>
    <dgm:pt modelId="{3500D06A-2E07-497D-8D96-030B948BA648}" type="sibTrans" cxnId="{50BB3D3B-C953-449F-A1F8-C212E85636B9}">
      <dgm:prSet/>
      <dgm:spPr/>
      <dgm:t>
        <a:bodyPr/>
        <a:lstStyle/>
        <a:p>
          <a:endParaRPr lang="en-CA"/>
        </a:p>
      </dgm:t>
    </dgm:pt>
    <dgm:pt modelId="{0F34728E-4469-4CE6-9015-CB6C1D9B4EBC}">
      <dgm:prSet/>
      <dgm:spPr/>
      <dgm:t>
        <a:bodyPr/>
        <a:lstStyle/>
        <a:p>
          <a:r>
            <a:rPr lang="en-US" dirty="0"/>
            <a:t>For remote employees, especially those in different regions, implement geolocation-based access controls. Users attempting to access the CRM from new locations or unknown devices can be prompted for additional authentication steps.</a:t>
          </a:r>
          <a:endParaRPr lang="en-CA" dirty="0"/>
        </a:p>
      </dgm:t>
    </dgm:pt>
    <dgm:pt modelId="{89613D41-76AC-45C6-A6FF-C3704B660B61}" type="parTrans" cxnId="{283A17C5-B373-4A3D-AD6A-0458A6FB122A}">
      <dgm:prSet/>
      <dgm:spPr/>
      <dgm:t>
        <a:bodyPr/>
        <a:lstStyle/>
        <a:p>
          <a:endParaRPr lang="en-CA"/>
        </a:p>
      </dgm:t>
    </dgm:pt>
    <dgm:pt modelId="{9571D60D-EAC5-4410-B516-2EB5BF04D9F4}" type="sibTrans" cxnId="{283A17C5-B373-4A3D-AD6A-0458A6FB122A}">
      <dgm:prSet/>
      <dgm:spPr/>
      <dgm:t>
        <a:bodyPr/>
        <a:lstStyle/>
        <a:p>
          <a:endParaRPr lang="en-CA"/>
        </a:p>
      </dgm:t>
    </dgm:pt>
    <dgm:pt modelId="{F975B6E0-E4C2-41AD-A183-4FC9CB37FFAE}">
      <dgm:prSet/>
      <dgm:spPr/>
      <dgm:t>
        <a:bodyPr/>
        <a:lstStyle/>
        <a:p>
          <a:r>
            <a:rPr lang="en-US" dirty="0"/>
            <a:t>Automate user provisioning and deprovisioning to ensure that access rights are updated in real-time based on the employee's role and status within the company. This reduces the risk of former employees retaining access and eases the onboarding process for new hires.</a:t>
          </a:r>
          <a:endParaRPr lang="en-CA" dirty="0"/>
        </a:p>
      </dgm:t>
    </dgm:pt>
    <dgm:pt modelId="{A8551F96-1C0B-4B70-9E5E-50804941A075}" type="parTrans" cxnId="{1E9356AA-E381-4328-B8CC-9B4CE3DE21DF}">
      <dgm:prSet/>
      <dgm:spPr/>
      <dgm:t>
        <a:bodyPr/>
        <a:lstStyle/>
        <a:p>
          <a:endParaRPr lang="en-CA"/>
        </a:p>
      </dgm:t>
    </dgm:pt>
    <dgm:pt modelId="{3610FC73-32D1-4C0D-B662-70E10727819E}" type="sibTrans" cxnId="{1E9356AA-E381-4328-B8CC-9B4CE3DE21DF}">
      <dgm:prSet/>
      <dgm:spPr/>
      <dgm:t>
        <a:bodyPr/>
        <a:lstStyle/>
        <a:p>
          <a:endParaRPr lang="en-CA"/>
        </a:p>
      </dgm:t>
    </dgm:pt>
    <dgm:pt modelId="{6307E7F8-9D02-4A59-9B40-F56607E328B4}">
      <dgm:prSet/>
      <dgm:spPr/>
      <dgm:t>
        <a:bodyPr/>
        <a:lstStyle/>
        <a:p>
          <a:r>
            <a:rPr lang="en-US"/>
            <a:t>Integrate Okta's advanced reporting and analytics features to monitor and analyze access patterns, helping to detect and respond to unusual activities that could indicate a security threat.</a:t>
          </a:r>
          <a:endParaRPr lang="en-CA"/>
        </a:p>
      </dgm:t>
    </dgm:pt>
    <dgm:pt modelId="{F30CDCCF-D6D9-4CBC-A83B-52AFBFD3D01D}" type="parTrans" cxnId="{21CFE2BD-BFE3-4C0D-8FF9-4834B63DF9D3}">
      <dgm:prSet/>
      <dgm:spPr/>
      <dgm:t>
        <a:bodyPr/>
        <a:lstStyle/>
        <a:p>
          <a:endParaRPr lang="en-CA"/>
        </a:p>
      </dgm:t>
    </dgm:pt>
    <dgm:pt modelId="{0595E7E3-73BC-4B14-BAFB-6073C1CB4486}" type="sibTrans" cxnId="{21CFE2BD-BFE3-4C0D-8FF9-4834B63DF9D3}">
      <dgm:prSet/>
      <dgm:spPr/>
      <dgm:t>
        <a:bodyPr/>
        <a:lstStyle/>
        <a:p>
          <a:endParaRPr lang="en-CA"/>
        </a:p>
      </dgm:t>
    </dgm:pt>
    <dgm:pt modelId="{6066D2B6-D70F-4B6B-8D73-2F3ABE9B6353}" type="pres">
      <dgm:prSet presAssocID="{B96A0183-6E9B-4497-BCC9-10BB3E0B4949}" presName="linear" presStyleCnt="0">
        <dgm:presLayoutVars>
          <dgm:dir/>
          <dgm:resizeHandles val="exact"/>
        </dgm:presLayoutVars>
      </dgm:prSet>
      <dgm:spPr/>
    </dgm:pt>
    <dgm:pt modelId="{8433E845-9B98-4A2E-A82B-FA313CB8D7C0}" type="pres">
      <dgm:prSet presAssocID="{32E6EBCD-C8CB-49FE-A969-41F93F840277}" presName="comp" presStyleCnt="0"/>
      <dgm:spPr/>
    </dgm:pt>
    <dgm:pt modelId="{C7A17B7B-F3D4-4520-8DCD-690F28AC1EBE}" type="pres">
      <dgm:prSet presAssocID="{32E6EBCD-C8CB-49FE-A969-41F93F840277}" presName="box" presStyleLbl="node1" presStyleIdx="0" presStyleCnt="4"/>
      <dgm:spPr/>
    </dgm:pt>
    <dgm:pt modelId="{CC17F8F8-78A1-4AB8-87FD-9EC33C8E8DF9}" type="pres">
      <dgm:prSet presAssocID="{32E6EBCD-C8CB-49FE-A969-41F93F840277}"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80000" b="-80000"/>
          </a:stretch>
        </a:blipFill>
      </dgm:spPr>
    </dgm:pt>
    <dgm:pt modelId="{642DC177-1229-423A-8BCE-0BE28F36E994}" type="pres">
      <dgm:prSet presAssocID="{32E6EBCD-C8CB-49FE-A969-41F93F840277}" presName="text" presStyleLbl="node1" presStyleIdx="0" presStyleCnt="4">
        <dgm:presLayoutVars>
          <dgm:bulletEnabled val="1"/>
        </dgm:presLayoutVars>
      </dgm:prSet>
      <dgm:spPr/>
    </dgm:pt>
    <dgm:pt modelId="{2834D351-177B-413C-BA91-F6D5E8B5DAA5}" type="pres">
      <dgm:prSet presAssocID="{3500D06A-2E07-497D-8D96-030B948BA648}" presName="spacer" presStyleCnt="0"/>
      <dgm:spPr/>
    </dgm:pt>
    <dgm:pt modelId="{7A50DD05-0C0C-4A44-A463-FA9EB997F4AE}" type="pres">
      <dgm:prSet presAssocID="{0F34728E-4469-4CE6-9015-CB6C1D9B4EBC}" presName="comp" presStyleCnt="0"/>
      <dgm:spPr/>
    </dgm:pt>
    <dgm:pt modelId="{6092C7B8-98A1-4EC2-9850-CF0C1E8EF598}" type="pres">
      <dgm:prSet presAssocID="{0F34728E-4469-4CE6-9015-CB6C1D9B4EBC}" presName="box" presStyleLbl="node1" presStyleIdx="1" presStyleCnt="4"/>
      <dgm:spPr/>
    </dgm:pt>
    <dgm:pt modelId="{BE17E172-9D2E-4FC1-A5C7-16405F5C52FC}" type="pres">
      <dgm:prSet presAssocID="{0F34728E-4469-4CE6-9015-CB6C1D9B4EBC}" presName="img"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80000" b="-80000"/>
          </a:stretch>
        </a:blipFill>
      </dgm:spPr>
    </dgm:pt>
    <dgm:pt modelId="{83355F0E-97E0-4246-AC9F-BF1CE2C7039D}" type="pres">
      <dgm:prSet presAssocID="{0F34728E-4469-4CE6-9015-CB6C1D9B4EBC}" presName="text" presStyleLbl="node1" presStyleIdx="1" presStyleCnt="4">
        <dgm:presLayoutVars>
          <dgm:bulletEnabled val="1"/>
        </dgm:presLayoutVars>
      </dgm:prSet>
      <dgm:spPr/>
    </dgm:pt>
    <dgm:pt modelId="{3E1AED30-54B4-42C0-A069-07419C6AD5DC}" type="pres">
      <dgm:prSet presAssocID="{9571D60D-EAC5-4410-B516-2EB5BF04D9F4}" presName="spacer" presStyleCnt="0"/>
      <dgm:spPr/>
    </dgm:pt>
    <dgm:pt modelId="{FCCF3D1F-1600-484C-BDE5-D39CDF33979A}" type="pres">
      <dgm:prSet presAssocID="{F975B6E0-E4C2-41AD-A183-4FC9CB37FFAE}" presName="comp" presStyleCnt="0"/>
      <dgm:spPr/>
    </dgm:pt>
    <dgm:pt modelId="{1092A9E0-008E-4435-8B39-EFEFEE6A7A41}" type="pres">
      <dgm:prSet presAssocID="{F975B6E0-E4C2-41AD-A183-4FC9CB37FFAE}" presName="box" presStyleLbl="node1" presStyleIdx="2" presStyleCnt="4"/>
      <dgm:spPr/>
    </dgm:pt>
    <dgm:pt modelId="{593621AD-E6E0-48D8-8069-BEF007A0B28B}" type="pres">
      <dgm:prSet presAssocID="{F975B6E0-E4C2-41AD-A183-4FC9CB37FFAE}" presName="img" presStyleLbl="fgImgPlace1" presStyleIdx="2" presStyleCnt="4"/>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t="-36000" b="-36000"/>
          </a:stretch>
        </a:blipFill>
      </dgm:spPr>
    </dgm:pt>
    <dgm:pt modelId="{DFBD6EDD-6C93-43A9-BBF8-ADD2376C7414}" type="pres">
      <dgm:prSet presAssocID="{F975B6E0-E4C2-41AD-A183-4FC9CB37FFAE}" presName="text" presStyleLbl="node1" presStyleIdx="2" presStyleCnt="4">
        <dgm:presLayoutVars>
          <dgm:bulletEnabled val="1"/>
        </dgm:presLayoutVars>
      </dgm:prSet>
      <dgm:spPr/>
    </dgm:pt>
    <dgm:pt modelId="{7CE7F29A-506C-4CDC-9CD3-7442764FCBF4}" type="pres">
      <dgm:prSet presAssocID="{3610FC73-32D1-4C0D-B662-70E10727819E}" presName="spacer" presStyleCnt="0"/>
      <dgm:spPr/>
    </dgm:pt>
    <dgm:pt modelId="{F199BB2A-974B-4283-B3B9-7BDCC9757648}" type="pres">
      <dgm:prSet presAssocID="{6307E7F8-9D02-4A59-9B40-F56607E328B4}" presName="comp" presStyleCnt="0"/>
      <dgm:spPr/>
    </dgm:pt>
    <dgm:pt modelId="{E93FDE93-D133-442E-BFD7-4BD423ED8234}" type="pres">
      <dgm:prSet presAssocID="{6307E7F8-9D02-4A59-9B40-F56607E328B4}" presName="box" presStyleLbl="node1" presStyleIdx="3" presStyleCnt="4"/>
      <dgm:spPr/>
    </dgm:pt>
    <dgm:pt modelId="{9DEBFD90-BE18-49CA-8024-25E3500812FB}" type="pres">
      <dgm:prSet presAssocID="{6307E7F8-9D02-4A59-9B40-F56607E328B4}" presName="img" presStyleLbl="fgImgPlace1" presStyleIdx="3"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dgm:spPr>
    </dgm:pt>
    <dgm:pt modelId="{9AEDE8A3-06E9-4BD9-956E-C7F6F261EBBE}" type="pres">
      <dgm:prSet presAssocID="{6307E7F8-9D02-4A59-9B40-F56607E328B4}" presName="text" presStyleLbl="node1" presStyleIdx="3" presStyleCnt="4">
        <dgm:presLayoutVars>
          <dgm:bulletEnabled val="1"/>
        </dgm:presLayoutVars>
      </dgm:prSet>
      <dgm:spPr/>
    </dgm:pt>
  </dgm:ptLst>
  <dgm:cxnLst>
    <dgm:cxn modelId="{5A0EB70D-1E15-487E-A2EB-9D6ED1CD5B07}" type="presOf" srcId="{32E6EBCD-C8CB-49FE-A969-41F93F840277}" destId="{C7A17B7B-F3D4-4520-8DCD-690F28AC1EBE}" srcOrd="0" destOrd="0" presId="urn:microsoft.com/office/officeart/2005/8/layout/vList4"/>
    <dgm:cxn modelId="{5DFF8327-DB5B-4D2D-B355-D542BFC4DD44}" type="presOf" srcId="{6307E7F8-9D02-4A59-9B40-F56607E328B4}" destId="{E93FDE93-D133-442E-BFD7-4BD423ED8234}" srcOrd="0" destOrd="0" presId="urn:microsoft.com/office/officeart/2005/8/layout/vList4"/>
    <dgm:cxn modelId="{50BB3D3B-C953-449F-A1F8-C212E85636B9}" srcId="{B96A0183-6E9B-4497-BCC9-10BB3E0B4949}" destId="{32E6EBCD-C8CB-49FE-A969-41F93F840277}" srcOrd="0" destOrd="0" parTransId="{297278ED-16AB-4B9B-8D12-366B835CE9D5}" sibTransId="{3500D06A-2E07-497D-8D96-030B948BA648}"/>
    <dgm:cxn modelId="{C5453D53-A283-42BD-AAC5-E84DED3E20CA}" type="presOf" srcId="{32E6EBCD-C8CB-49FE-A969-41F93F840277}" destId="{642DC177-1229-423A-8BCE-0BE28F36E994}" srcOrd="1" destOrd="0" presId="urn:microsoft.com/office/officeart/2005/8/layout/vList4"/>
    <dgm:cxn modelId="{AD3A6354-651D-43DB-9430-B92E639B8F40}" type="presOf" srcId="{6307E7F8-9D02-4A59-9B40-F56607E328B4}" destId="{9AEDE8A3-06E9-4BD9-956E-C7F6F261EBBE}" srcOrd="1" destOrd="0" presId="urn:microsoft.com/office/officeart/2005/8/layout/vList4"/>
    <dgm:cxn modelId="{6216DC75-7094-4B3E-BE50-609594A96561}" type="presOf" srcId="{F975B6E0-E4C2-41AD-A183-4FC9CB37FFAE}" destId="{1092A9E0-008E-4435-8B39-EFEFEE6A7A41}" srcOrd="0" destOrd="0" presId="urn:microsoft.com/office/officeart/2005/8/layout/vList4"/>
    <dgm:cxn modelId="{E4771A7A-6B92-4DEF-A259-B43EB88C1747}" type="presOf" srcId="{F975B6E0-E4C2-41AD-A183-4FC9CB37FFAE}" destId="{DFBD6EDD-6C93-43A9-BBF8-ADD2376C7414}" srcOrd="1" destOrd="0" presId="urn:microsoft.com/office/officeart/2005/8/layout/vList4"/>
    <dgm:cxn modelId="{BC873B80-1458-4377-8842-25AA88F07FB9}" type="presOf" srcId="{0F34728E-4469-4CE6-9015-CB6C1D9B4EBC}" destId="{83355F0E-97E0-4246-AC9F-BF1CE2C7039D}" srcOrd="1" destOrd="0" presId="urn:microsoft.com/office/officeart/2005/8/layout/vList4"/>
    <dgm:cxn modelId="{1E9356AA-E381-4328-B8CC-9B4CE3DE21DF}" srcId="{B96A0183-6E9B-4497-BCC9-10BB3E0B4949}" destId="{F975B6E0-E4C2-41AD-A183-4FC9CB37FFAE}" srcOrd="2" destOrd="0" parTransId="{A8551F96-1C0B-4B70-9E5E-50804941A075}" sibTransId="{3610FC73-32D1-4C0D-B662-70E10727819E}"/>
    <dgm:cxn modelId="{0898D5B7-E66C-4D89-BC71-BB54DC361ED7}" type="presOf" srcId="{0F34728E-4469-4CE6-9015-CB6C1D9B4EBC}" destId="{6092C7B8-98A1-4EC2-9850-CF0C1E8EF598}" srcOrd="0" destOrd="0" presId="urn:microsoft.com/office/officeart/2005/8/layout/vList4"/>
    <dgm:cxn modelId="{21CFE2BD-BFE3-4C0D-8FF9-4834B63DF9D3}" srcId="{B96A0183-6E9B-4497-BCC9-10BB3E0B4949}" destId="{6307E7F8-9D02-4A59-9B40-F56607E328B4}" srcOrd="3" destOrd="0" parTransId="{F30CDCCF-D6D9-4CBC-A83B-52AFBFD3D01D}" sibTransId="{0595E7E3-73BC-4B14-BAFB-6073C1CB4486}"/>
    <dgm:cxn modelId="{AAFB1BC0-23A5-4B54-AC45-1BCC00151192}" type="presOf" srcId="{B96A0183-6E9B-4497-BCC9-10BB3E0B4949}" destId="{6066D2B6-D70F-4B6B-8D73-2F3ABE9B6353}" srcOrd="0" destOrd="0" presId="urn:microsoft.com/office/officeart/2005/8/layout/vList4"/>
    <dgm:cxn modelId="{283A17C5-B373-4A3D-AD6A-0458A6FB122A}" srcId="{B96A0183-6E9B-4497-BCC9-10BB3E0B4949}" destId="{0F34728E-4469-4CE6-9015-CB6C1D9B4EBC}" srcOrd="1" destOrd="0" parTransId="{89613D41-76AC-45C6-A6FF-C3704B660B61}" sibTransId="{9571D60D-EAC5-4410-B516-2EB5BF04D9F4}"/>
    <dgm:cxn modelId="{0803EC58-3A2C-4D0D-A135-BA8E81C1874C}" type="presParOf" srcId="{6066D2B6-D70F-4B6B-8D73-2F3ABE9B6353}" destId="{8433E845-9B98-4A2E-A82B-FA313CB8D7C0}" srcOrd="0" destOrd="0" presId="urn:microsoft.com/office/officeart/2005/8/layout/vList4"/>
    <dgm:cxn modelId="{D45D6527-7182-4167-A47C-DEB525B263A6}" type="presParOf" srcId="{8433E845-9B98-4A2E-A82B-FA313CB8D7C0}" destId="{C7A17B7B-F3D4-4520-8DCD-690F28AC1EBE}" srcOrd="0" destOrd="0" presId="urn:microsoft.com/office/officeart/2005/8/layout/vList4"/>
    <dgm:cxn modelId="{57E88EDC-E140-40B9-A6C1-566A6836BD0B}" type="presParOf" srcId="{8433E845-9B98-4A2E-A82B-FA313CB8D7C0}" destId="{CC17F8F8-78A1-4AB8-87FD-9EC33C8E8DF9}" srcOrd="1" destOrd="0" presId="urn:microsoft.com/office/officeart/2005/8/layout/vList4"/>
    <dgm:cxn modelId="{E94F1D15-6C81-4F6B-966A-E1ED16E3282B}" type="presParOf" srcId="{8433E845-9B98-4A2E-A82B-FA313CB8D7C0}" destId="{642DC177-1229-423A-8BCE-0BE28F36E994}" srcOrd="2" destOrd="0" presId="urn:microsoft.com/office/officeart/2005/8/layout/vList4"/>
    <dgm:cxn modelId="{01B24F5A-3DF9-4DD6-AAD3-4BC1AD5D4C73}" type="presParOf" srcId="{6066D2B6-D70F-4B6B-8D73-2F3ABE9B6353}" destId="{2834D351-177B-413C-BA91-F6D5E8B5DAA5}" srcOrd="1" destOrd="0" presId="urn:microsoft.com/office/officeart/2005/8/layout/vList4"/>
    <dgm:cxn modelId="{90CCBD46-965A-4EBA-B0B5-F26A9B974872}" type="presParOf" srcId="{6066D2B6-D70F-4B6B-8D73-2F3ABE9B6353}" destId="{7A50DD05-0C0C-4A44-A463-FA9EB997F4AE}" srcOrd="2" destOrd="0" presId="urn:microsoft.com/office/officeart/2005/8/layout/vList4"/>
    <dgm:cxn modelId="{1BBC5000-9BF8-49DD-A787-7A9EC3ADA897}" type="presParOf" srcId="{7A50DD05-0C0C-4A44-A463-FA9EB997F4AE}" destId="{6092C7B8-98A1-4EC2-9850-CF0C1E8EF598}" srcOrd="0" destOrd="0" presId="urn:microsoft.com/office/officeart/2005/8/layout/vList4"/>
    <dgm:cxn modelId="{17B7EB5F-C021-473B-A65C-2992E62FD7FF}" type="presParOf" srcId="{7A50DD05-0C0C-4A44-A463-FA9EB997F4AE}" destId="{BE17E172-9D2E-4FC1-A5C7-16405F5C52FC}" srcOrd="1" destOrd="0" presId="urn:microsoft.com/office/officeart/2005/8/layout/vList4"/>
    <dgm:cxn modelId="{FA77192C-2278-474B-934E-6CE38DA02064}" type="presParOf" srcId="{7A50DD05-0C0C-4A44-A463-FA9EB997F4AE}" destId="{83355F0E-97E0-4246-AC9F-BF1CE2C7039D}" srcOrd="2" destOrd="0" presId="urn:microsoft.com/office/officeart/2005/8/layout/vList4"/>
    <dgm:cxn modelId="{010BB718-FB30-4A68-9B9B-1269F0E071B7}" type="presParOf" srcId="{6066D2B6-D70F-4B6B-8D73-2F3ABE9B6353}" destId="{3E1AED30-54B4-42C0-A069-07419C6AD5DC}" srcOrd="3" destOrd="0" presId="urn:microsoft.com/office/officeart/2005/8/layout/vList4"/>
    <dgm:cxn modelId="{D61B6414-E5E6-48FB-B6F7-DF163C44E4CB}" type="presParOf" srcId="{6066D2B6-D70F-4B6B-8D73-2F3ABE9B6353}" destId="{FCCF3D1F-1600-484C-BDE5-D39CDF33979A}" srcOrd="4" destOrd="0" presId="urn:microsoft.com/office/officeart/2005/8/layout/vList4"/>
    <dgm:cxn modelId="{CFD08406-B2B3-40A1-A536-B7EBA36FC6FE}" type="presParOf" srcId="{FCCF3D1F-1600-484C-BDE5-D39CDF33979A}" destId="{1092A9E0-008E-4435-8B39-EFEFEE6A7A41}" srcOrd="0" destOrd="0" presId="urn:microsoft.com/office/officeart/2005/8/layout/vList4"/>
    <dgm:cxn modelId="{E714BB21-7584-4AE3-9E8B-B39074671667}" type="presParOf" srcId="{FCCF3D1F-1600-484C-BDE5-D39CDF33979A}" destId="{593621AD-E6E0-48D8-8069-BEF007A0B28B}" srcOrd="1" destOrd="0" presId="urn:microsoft.com/office/officeart/2005/8/layout/vList4"/>
    <dgm:cxn modelId="{8CEB2399-FE41-4833-A61D-99DCCE7BEF64}" type="presParOf" srcId="{FCCF3D1F-1600-484C-BDE5-D39CDF33979A}" destId="{DFBD6EDD-6C93-43A9-BBF8-ADD2376C7414}" srcOrd="2" destOrd="0" presId="urn:microsoft.com/office/officeart/2005/8/layout/vList4"/>
    <dgm:cxn modelId="{A94C47BA-AB3E-44BD-95AA-212D6B6CFA45}" type="presParOf" srcId="{6066D2B6-D70F-4B6B-8D73-2F3ABE9B6353}" destId="{7CE7F29A-506C-4CDC-9CD3-7442764FCBF4}" srcOrd="5" destOrd="0" presId="urn:microsoft.com/office/officeart/2005/8/layout/vList4"/>
    <dgm:cxn modelId="{3A36215E-E534-4EDF-9A25-97D79D1E0F66}" type="presParOf" srcId="{6066D2B6-D70F-4B6B-8D73-2F3ABE9B6353}" destId="{F199BB2A-974B-4283-B3B9-7BDCC9757648}" srcOrd="6" destOrd="0" presId="urn:microsoft.com/office/officeart/2005/8/layout/vList4"/>
    <dgm:cxn modelId="{A5379583-58FC-42E3-BCA0-532B32456C29}" type="presParOf" srcId="{F199BB2A-974B-4283-B3B9-7BDCC9757648}" destId="{E93FDE93-D133-442E-BFD7-4BD423ED8234}" srcOrd="0" destOrd="0" presId="urn:microsoft.com/office/officeart/2005/8/layout/vList4"/>
    <dgm:cxn modelId="{CF4B5026-65D7-44CF-96E0-934BF41FE632}" type="presParOf" srcId="{F199BB2A-974B-4283-B3B9-7BDCC9757648}" destId="{9DEBFD90-BE18-49CA-8024-25E3500812FB}" srcOrd="1" destOrd="0" presId="urn:microsoft.com/office/officeart/2005/8/layout/vList4"/>
    <dgm:cxn modelId="{8EE19F9C-0118-44FB-9A3C-1E8C86B4B6DF}" type="presParOf" srcId="{F199BB2A-974B-4283-B3B9-7BDCC9757648}" destId="{9AEDE8A3-06E9-4BD9-956E-C7F6F261EBBE}"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0BF2D8-DBA4-4671-B052-9FF923C8886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CA"/>
        </a:p>
      </dgm:t>
    </dgm:pt>
    <dgm:pt modelId="{7AED36E1-C134-41D4-A3B7-9AA87B62A535}">
      <dgm:prSet custT="1"/>
      <dgm:spPr/>
      <dgm:t>
        <a:bodyPr/>
        <a:lstStyle/>
        <a:p>
          <a:r>
            <a:rPr lang="en-US" sz="1800" dirty="0"/>
            <a:t>In a hybrid work environment, ensuring the security of devices that access the CRM is critical. Microsoft Intune offers comprehensive device management and security capabilities suitable for a variety of devices, including smartphones, tablets, and laptops. Its ability to manage both company-issued and personal devices (BYOD) is particularly important for a workforce that is partly remote and globally distributed.</a:t>
          </a:r>
          <a:endParaRPr lang="en-CA" sz="1800" dirty="0"/>
        </a:p>
      </dgm:t>
    </dgm:pt>
    <dgm:pt modelId="{8A12A2E6-1578-4508-9BBD-42063F85C8A0}" type="parTrans" cxnId="{7FBB5082-3E23-432E-A42F-0D5C20F804DD}">
      <dgm:prSet/>
      <dgm:spPr/>
      <dgm:t>
        <a:bodyPr/>
        <a:lstStyle/>
        <a:p>
          <a:endParaRPr lang="en-CA"/>
        </a:p>
      </dgm:t>
    </dgm:pt>
    <dgm:pt modelId="{531392B4-E9A6-4CE3-AE9B-480A9BA3A13D}" type="sibTrans" cxnId="{7FBB5082-3E23-432E-A42F-0D5C20F804DD}">
      <dgm:prSet/>
      <dgm:spPr/>
      <dgm:t>
        <a:bodyPr/>
        <a:lstStyle/>
        <a:p>
          <a:endParaRPr lang="en-CA"/>
        </a:p>
      </dgm:t>
    </dgm:pt>
    <dgm:pt modelId="{60FF4198-6AAD-4DC5-854E-09FA4BD2D524}">
      <dgm:prSet custT="1"/>
      <dgm:spPr/>
      <dgm:t>
        <a:bodyPr/>
        <a:lstStyle/>
        <a:p>
          <a:r>
            <a:rPr lang="en-US" sz="1800" dirty="0"/>
            <a:t>Cisco Meraki complements Intune by providing network security features that protect the devices when they are accessing the CRM, especially important for remote workers who might be using unsecured or public networks. Together, they create a robust security environment for devices accessing sensitive CRM data.</a:t>
          </a:r>
          <a:endParaRPr lang="en-CA" sz="1800" dirty="0"/>
        </a:p>
      </dgm:t>
    </dgm:pt>
    <dgm:pt modelId="{473C8EDF-4ACD-4AE8-BE4C-1E8827A0F8CC}" type="parTrans" cxnId="{8434FA8A-AF6B-4989-83C3-CE3B6F741F72}">
      <dgm:prSet/>
      <dgm:spPr/>
      <dgm:t>
        <a:bodyPr/>
        <a:lstStyle/>
        <a:p>
          <a:endParaRPr lang="en-CA"/>
        </a:p>
      </dgm:t>
    </dgm:pt>
    <dgm:pt modelId="{A412A3B5-3B22-4C0A-9E56-0DB4B1AB5E65}" type="sibTrans" cxnId="{8434FA8A-AF6B-4989-83C3-CE3B6F741F72}">
      <dgm:prSet/>
      <dgm:spPr/>
      <dgm:t>
        <a:bodyPr/>
        <a:lstStyle/>
        <a:p>
          <a:endParaRPr lang="en-CA"/>
        </a:p>
      </dgm:t>
    </dgm:pt>
    <dgm:pt modelId="{85527BE1-B190-4242-8DBF-3CF77C053803}" type="pres">
      <dgm:prSet presAssocID="{8A0BF2D8-DBA4-4671-B052-9FF923C8886A}" presName="linearFlow" presStyleCnt="0">
        <dgm:presLayoutVars>
          <dgm:dir/>
          <dgm:resizeHandles val="exact"/>
        </dgm:presLayoutVars>
      </dgm:prSet>
      <dgm:spPr/>
    </dgm:pt>
    <dgm:pt modelId="{AEA5B714-A52D-4007-B401-0CC6F422178C}" type="pres">
      <dgm:prSet presAssocID="{7AED36E1-C134-41D4-A3B7-9AA87B62A535}" presName="composite" presStyleCnt="0"/>
      <dgm:spPr/>
    </dgm:pt>
    <dgm:pt modelId="{AF595840-7239-4F3A-BE20-66F5C14208C6}" type="pres">
      <dgm:prSet presAssocID="{7AED36E1-C134-41D4-A3B7-9AA87B62A535}" presName="imgShp" presStyleLbl="fgImgPlace1" presStyleIdx="0" presStyleCnt="2" custLinFactNeighborX="-42586" custLinFactNeighborY="-198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0F01797-950C-4C19-B07F-140A93CD2262}" type="pres">
      <dgm:prSet presAssocID="{7AED36E1-C134-41D4-A3B7-9AA87B62A535}" presName="txShp" presStyleLbl="node1" presStyleIdx="0" presStyleCnt="2" custScaleX="127263">
        <dgm:presLayoutVars>
          <dgm:bulletEnabled val="1"/>
        </dgm:presLayoutVars>
      </dgm:prSet>
      <dgm:spPr/>
    </dgm:pt>
    <dgm:pt modelId="{5C40B608-9490-413C-B015-9DB59A17C408}" type="pres">
      <dgm:prSet presAssocID="{531392B4-E9A6-4CE3-AE9B-480A9BA3A13D}" presName="spacing" presStyleCnt="0"/>
      <dgm:spPr/>
    </dgm:pt>
    <dgm:pt modelId="{910DD8BE-0422-4C44-B4C8-A1BF00188433}" type="pres">
      <dgm:prSet presAssocID="{60FF4198-6AAD-4DC5-854E-09FA4BD2D524}" presName="composite" presStyleCnt="0"/>
      <dgm:spPr/>
    </dgm:pt>
    <dgm:pt modelId="{8E90D999-FF05-46C9-A426-1A5571E171A5}" type="pres">
      <dgm:prSet presAssocID="{60FF4198-6AAD-4DC5-854E-09FA4BD2D524}" presName="imgShp" presStyleLbl="fgImgPlace1" presStyleIdx="1" presStyleCnt="2" custLinFactNeighborX="-42586" custLinFactNeighborY="-3176"/>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F111DF4F-AD94-41A6-B6E6-DF2A2FC0F38D}" type="pres">
      <dgm:prSet presAssocID="{60FF4198-6AAD-4DC5-854E-09FA4BD2D524}" presName="txShp" presStyleLbl="node1" presStyleIdx="1" presStyleCnt="2" custScaleX="130836">
        <dgm:presLayoutVars>
          <dgm:bulletEnabled val="1"/>
        </dgm:presLayoutVars>
      </dgm:prSet>
      <dgm:spPr/>
    </dgm:pt>
  </dgm:ptLst>
  <dgm:cxnLst>
    <dgm:cxn modelId="{3FFB2605-01BF-49D0-97B5-FF31085FB62C}" type="presOf" srcId="{7AED36E1-C134-41D4-A3B7-9AA87B62A535}" destId="{90F01797-950C-4C19-B07F-140A93CD2262}" srcOrd="0" destOrd="0" presId="urn:microsoft.com/office/officeart/2005/8/layout/vList3"/>
    <dgm:cxn modelId="{E87FD049-8176-4DA8-9BCB-DF9CFAD7EDCD}" type="presOf" srcId="{60FF4198-6AAD-4DC5-854E-09FA4BD2D524}" destId="{F111DF4F-AD94-41A6-B6E6-DF2A2FC0F38D}" srcOrd="0" destOrd="0" presId="urn:microsoft.com/office/officeart/2005/8/layout/vList3"/>
    <dgm:cxn modelId="{A4BDA856-93F2-4D71-8459-5EC3306AD054}" type="presOf" srcId="{8A0BF2D8-DBA4-4671-B052-9FF923C8886A}" destId="{85527BE1-B190-4242-8DBF-3CF77C053803}" srcOrd="0" destOrd="0" presId="urn:microsoft.com/office/officeart/2005/8/layout/vList3"/>
    <dgm:cxn modelId="{7FBB5082-3E23-432E-A42F-0D5C20F804DD}" srcId="{8A0BF2D8-DBA4-4671-B052-9FF923C8886A}" destId="{7AED36E1-C134-41D4-A3B7-9AA87B62A535}" srcOrd="0" destOrd="0" parTransId="{8A12A2E6-1578-4508-9BBD-42063F85C8A0}" sibTransId="{531392B4-E9A6-4CE3-AE9B-480A9BA3A13D}"/>
    <dgm:cxn modelId="{8434FA8A-AF6B-4989-83C3-CE3B6F741F72}" srcId="{8A0BF2D8-DBA4-4671-B052-9FF923C8886A}" destId="{60FF4198-6AAD-4DC5-854E-09FA4BD2D524}" srcOrd="1" destOrd="0" parTransId="{473C8EDF-4ACD-4AE8-BE4C-1E8827A0F8CC}" sibTransId="{A412A3B5-3B22-4C0A-9E56-0DB4B1AB5E65}"/>
    <dgm:cxn modelId="{62694A11-7CB3-41DE-97E0-045820EE269F}" type="presParOf" srcId="{85527BE1-B190-4242-8DBF-3CF77C053803}" destId="{AEA5B714-A52D-4007-B401-0CC6F422178C}" srcOrd="0" destOrd="0" presId="urn:microsoft.com/office/officeart/2005/8/layout/vList3"/>
    <dgm:cxn modelId="{40313F90-EAF9-4989-85C7-04F7C46A4300}" type="presParOf" srcId="{AEA5B714-A52D-4007-B401-0CC6F422178C}" destId="{AF595840-7239-4F3A-BE20-66F5C14208C6}" srcOrd="0" destOrd="0" presId="urn:microsoft.com/office/officeart/2005/8/layout/vList3"/>
    <dgm:cxn modelId="{A2559F14-34FB-4DE4-99F6-C7C13890C877}" type="presParOf" srcId="{AEA5B714-A52D-4007-B401-0CC6F422178C}" destId="{90F01797-950C-4C19-B07F-140A93CD2262}" srcOrd="1" destOrd="0" presId="urn:microsoft.com/office/officeart/2005/8/layout/vList3"/>
    <dgm:cxn modelId="{FC904D8A-B23A-4343-98A0-68DB11765B38}" type="presParOf" srcId="{85527BE1-B190-4242-8DBF-3CF77C053803}" destId="{5C40B608-9490-413C-B015-9DB59A17C408}" srcOrd="1" destOrd="0" presId="urn:microsoft.com/office/officeart/2005/8/layout/vList3"/>
    <dgm:cxn modelId="{C38A041E-B3CA-4215-85BB-C1012E9DFFDE}" type="presParOf" srcId="{85527BE1-B190-4242-8DBF-3CF77C053803}" destId="{910DD8BE-0422-4C44-B4C8-A1BF00188433}" srcOrd="2" destOrd="0" presId="urn:microsoft.com/office/officeart/2005/8/layout/vList3"/>
    <dgm:cxn modelId="{6C98DB98-BA77-4166-A136-DA6F7A606374}" type="presParOf" srcId="{910DD8BE-0422-4C44-B4C8-A1BF00188433}" destId="{8E90D999-FF05-46C9-A426-1A5571E171A5}" srcOrd="0" destOrd="0" presId="urn:microsoft.com/office/officeart/2005/8/layout/vList3"/>
    <dgm:cxn modelId="{9B46A330-51B1-4972-8846-079FA8026753}" type="presParOf" srcId="{910DD8BE-0422-4C44-B4C8-A1BF00188433}" destId="{F111DF4F-AD94-41A6-B6E6-DF2A2FC0F38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549CF5-96E9-4CBC-9E81-30844032F6C9}"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CA"/>
        </a:p>
      </dgm:t>
    </dgm:pt>
    <dgm:pt modelId="{DB72047D-8DEF-48FD-9763-570F92308150}">
      <dgm:prSet/>
      <dgm:spPr/>
      <dgm:t>
        <a:bodyPr/>
        <a:lstStyle/>
        <a:p>
          <a:r>
            <a:rPr lang="en-US"/>
            <a:t>Deploy Microsoft Intune for device management, enforcing security policies such as encryption, anti-malware protection, and ensuring that devices are up-to-date with the latest security patches. For BYOD scenarios, implement a containerization strategy where company data is segregated from personal data, ensuring security without infringing on personal privacy.</a:t>
          </a:r>
          <a:endParaRPr lang="en-CA"/>
        </a:p>
      </dgm:t>
    </dgm:pt>
    <dgm:pt modelId="{24ED9702-C9FA-439D-A816-BF15CC5CB4F2}" type="parTrans" cxnId="{00D396E6-4F6B-4573-8D7C-F2EE1EAAA692}">
      <dgm:prSet/>
      <dgm:spPr/>
      <dgm:t>
        <a:bodyPr/>
        <a:lstStyle/>
        <a:p>
          <a:endParaRPr lang="en-CA"/>
        </a:p>
      </dgm:t>
    </dgm:pt>
    <dgm:pt modelId="{AD50F20B-07A4-42C9-9EF0-6456C9D60FA2}" type="sibTrans" cxnId="{00D396E6-4F6B-4573-8D7C-F2EE1EAAA692}">
      <dgm:prSet/>
      <dgm:spPr/>
      <dgm:t>
        <a:bodyPr/>
        <a:lstStyle/>
        <a:p>
          <a:endParaRPr lang="en-CA"/>
        </a:p>
      </dgm:t>
    </dgm:pt>
    <dgm:pt modelId="{A0E0C5A1-8191-42D0-BB44-AE4222C0E0D7}">
      <dgm:prSet/>
      <dgm:spPr/>
      <dgm:t>
        <a:bodyPr/>
        <a:lstStyle/>
        <a:p>
          <a:r>
            <a:rPr lang="en-US" dirty="0"/>
            <a:t>Implement Cisco Meraki to provide secure network access. Use its features to create a secure VPN for remote workers, ensuring that their connection to the CRM is encrypted and protected from potential network threats.</a:t>
          </a:r>
          <a:endParaRPr lang="en-CA" dirty="0"/>
        </a:p>
      </dgm:t>
    </dgm:pt>
    <dgm:pt modelId="{4AD05159-E570-4754-B77E-B0B4B8756E23}" type="parTrans" cxnId="{366784D1-1754-46AC-A6E1-9A5C2FC3AD18}">
      <dgm:prSet/>
      <dgm:spPr/>
      <dgm:t>
        <a:bodyPr/>
        <a:lstStyle/>
        <a:p>
          <a:endParaRPr lang="en-CA"/>
        </a:p>
      </dgm:t>
    </dgm:pt>
    <dgm:pt modelId="{8FD1FDC2-F7DF-4BB4-9043-1A141239E98C}" type="sibTrans" cxnId="{366784D1-1754-46AC-A6E1-9A5C2FC3AD18}">
      <dgm:prSet/>
      <dgm:spPr/>
      <dgm:t>
        <a:bodyPr/>
        <a:lstStyle/>
        <a:p>
          <a:endParaRPr lang="en-CA"/>
        </a:p>
      </dgm:t>
    </dgm:pt>
    <dgm:pt modelId="{21556AFD-641B-4E59-9D5D-B25007F18BBE}">
      <dgm:prSet/>
      <dgm:spPr/>
      <dgm:t>
        <a:bodyPr/>
        <a:lstStyle/>
        <a:p>
          <a:r>
            <a:rPr lang="en-US" dirty="0"/>
            <a:t>Implement device compliance policies within Intune, ensuring that only devices that meet your security standards can access the CRM. In case of non-compliance, these devices should be restricted from accessing sensitive data.</a:t>
          </a:r>
          <a:endParaRPr lang="en-CA" dirty="0"/>
        </a:p>
      </dgm:t>
    </dgm:pt>
    <dgm:pt modelId="{2ACF3580-D21F-4D7F-96F0-D8926C91B0B1}" type="parTrans" cxnId="{7B5FB43E-487A-4D78-844E-63904DFA58B1}">
      <dgm:prSet/>
      <dgm:spPr/>
      <dgm:t>
        <a:bodyPr/>
        <a:lstStyle/>
        <a:p>
          <a:endParaRPr lang="en-CA"/>
        </a:p>
      </dgm:t>
    </dgm:pt>
    <dgm:pt modelId="{B0BBF12D-EF18-40B8-A11D-59C32732290B}" type="sibTrans" cxnId="{7B5FB43E-487A-4D78-844E-63904DFA58B1}">
      <dgm:prSet/>
      <dgm:spPr/>
      <dgm:t>
        <a:bodyPr/>
        <a:lstStyle/>
        <a:p>
          <a:endParaRPr lang="en-CA"/>
        </a:p>
      </dgm:t>
    </dgm:pt>
    <dgm:pt modelId="{08A25CC4-6AC7-4AB1-8812-E9D5A079314C}">
      <dgm:prSet/>
      <dgm:spPr/>
      <dgm:t>
        <a:bodyPr/>
        <a:lstStyle/>
        <a:p>
          <a:r>
            <a:rPr lang="en-US" dirty="0"/>
            <a:t>Use Meraki’s dashboard to monitor network traffic and identify potential security threats in real-time. Implement automated alerts to notify IT staff of unusual activities that could indicate a compromised device.</a:t>
          </a:r>
          <a:endParaRPr lang="en-CA" dirty="0"/>
        </a:p>
      </dgm:t>
    </dgm:pt>
    <dgm:pt modelId="{C5B577CC-7C23-4752-AD9B-46D2CE801835}" type="parTrans" cxnId="{6F369674-7066-47DD-8CA6-0108A8784EDE}">
      <dgm:prSet/>
      <dgm:spPr/>
      <dgm:t>
        <a:bodyPr/>
        <a:lstStyle/>
        <a:p>
          <a:endParaRPr lang="en-CA"/>
        </a:p>
      </dgm:t>
    </dgm:pt>
    <dgm:pt modelId="{38391B84-EF9C-455E-AAF8-351A4531626C}" type="sibTrans" cxnId="{6F369674-7066-47DD-8CA6-0108A8784EDE}">
      <dgm:prSet/>
      <dgm:spPr/>
      <dgm:t>
        <a:bodyPr/>
        <a:lstStyle/>
        <a:p>
          <a:endParaRPr lang="en-CA"/>
        </a:p>
      </dgm:t>
    </dgm:pt>
    <dgm:pt modelId="{4DFE2936-075D-4A72-A8C9-779BA91665AA}" type="pres">
      <dgm:prSet presAssocID="{1E549CF5-96E9-4CBC-9E81-30844032F6C9}" presName="linear" presStyleCnt="0">
        <dgm:presLayoutVars>
          <dgm:dir/>
          <dgm:resizeHandles val="exact"/>
        </dgm:presLayoutVars>
      </dgm:prSet>
      <dgm:spPr/>
    </dgm:pt>
    <dgm:pt modelId="{7231BD57-0E68-49A2-ACD9-8635860FAEF3}" type="pres">
      <dgm:prSet presAssocID="{DB72047D-8DEF-48FD-9763-570F92308150}" presName="comp" presStyleCnt="0"/>
      <dgm:spPr/>
    </dgm:pt>
    <dgm:pt modelId="{046A6A2B-0236-403B-993E-08D477B8E952}" type="pres">
      <dgm:prSet presAssocID="{DB72047D-8DEF-48FD-9763-570F92308150}" presName="box" presStyleLbl="node1" presStyleIdx="0" presStyleCnt="4"/>
      <dgm:spPr/>
    </dgm:pt>
    <dgm:pt modelId="{942CC9FC-3B06-41E8-BC5D-2D39A288550D}" type="pres">
      <dgm:prSet presAssocID="{DB72047D-8DEF-48FD-9763-570F92308150}"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84000" b="-84000"/>
          </a:stretch>
        </a:blipFill>
      </dgm:spPr>
    </dgm:pt>
    <dgm:pt modelId="{41C8A791-AC64-4DCE-9930-B9F38A295794}" type="pres">
      <dgm:prSet presAssocID="{DB72047D-8DEF-48FD-9763-570F92308150}" presName="text" presStyleLbl="node1" presStyleIdx="0" presStyleCnt="4">
        <dgm:presLayoutVars>
          <dgm:bulletEnabled val="1"/>
        </dgm:presLayoutVars>
      </dgm:prSet>
      <dgm:spPr/>
    </dgm:pt>
    <dgm:pt modelId="{2C8546AE-6F1F-456E-9DAE-06BCF5141495}" type="pres">
      <dgm:prSet presAssocID="{AD50F20B-07A4-42C9-9EF0-6456C9D60FA2}" presName="spacer" presStyleCnt="0"/>
      <dgm:spPr/>
    </dgm:pt>
    <dgm:pt modelId="{251A0A12-BE11-4B8E-8C17-C711105F2A4E}" type="pres">
      <dgm:prSet presAssocID="{A0E0C5A1-8191-42D0-BB44-AE4222C0E0D7}" presName="comp" presStyleCnt="0"/>
      <dgm:spPr/>
    </dgm:pt>
    <dgm:pt modelId="{A9E3707A-CD3E-44EF-BE92-66D23A1DBAA7}" type="pres">
      <dgm:prSet presAssocID="{A0E0C5A1-8191-42D0-BB44-AE4222C0E0D7}" presName="box" presStyleLbl="node1" presStyleIdx="1" presStyleCnt="4"/>
      <dgm:spPr/>
    </dgm:pt>
    <dgm:pt modelId="{FA338795-238F-4574-8473-62D331599D93}" type="pres">
      <dgm:prSet presAssocID="{A0E0C5A1-8191-42D0-BB44-AE4222C0E0D7}"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7000" b="-27000"/>
          </a:stretch>
        </a:blipFill>
      </dgm:spPr>
    </dgm:pt>
    <dgm:pt modelId="{98F1C2D3-A8FE-4AD8-8786-C96996996107}" type="pres">
      <dgm:prSet presAssocID="{A0E0C5A1-8191-42D0-BB44-AE4222C0E0D7}" presName="text" presStyleLbl="node1" presStyleIdx="1" presStyleCnt="4">
        <dgm:presLayoutVars>
          <dgm:bulletEnabled val="1"/>
        </dgm:presLayoutVars>
      </dgm:prSet>
      <dgm:spPr/>
    </dgm:pt>
    <dgm:pt modelId="{AEC1C86C-3831-497E-AE6D-A88F2E3B95BC}" type="pres">
      <dgm:prSet presAssocID="{8FD1FDC2-F7DF-4BB4-9043-1A141239E98C}" presName="spacer" presStyleCnt="0"/>
      <dgm:spPr/>
    </dgm:pt>
    <dgm:pt modelId="{41CABDAB-83B1-455C-8117-3E33F604CF06}" type="pres">
      <dgm:prSet presAssocID="{21556AFD-641B-4E59-9D5D-B25007F18BBE}" presName="comp" presStyleCnt="0"/>
      <dgm:spPr/>
    </dgm:pt>
    <dgm:pt modelId="{EE151310-0561-4851-9BA3-3771380D2A2C}" type="pres">
      <dgm:prSet presAssocID="{21556AFD-641B-4E59-9D5D-B25007F18BBE}" presName="box" presStyleLbl="node1" presStyleIdx="2" presStyleCnt="4"/>
      <dgm:spPr/>
    </dgm:pt>
    <dgm:pt modelId="{12D52710-D1B0-4D8F-9342-4A880262D76B}" type="pres">
      <dgm:prSet presAssocID="{21556AFD-641B-4E59-9D5D-B25007F18BBE}" presName="img" presStyleLbl="fgImgPlace1" presStyleIdx="2" presStyleCnt="4" custLinFactNeighborX="-3418" custLinFactNeighborY="906"/>
      <dgm:spPr>
        <a:blipFill>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t="-59000" b="-59000"/>
          </a:stretch>
        </a:blipFill>
      </dgm:spPr>
    </dgm:pt>
    <dgm:pt modelId="{8F5D5B8B-3269-43B0-AEB9-E2AFF6661EAC}" type="pres">
      <dgm:prSet presAssocID="{21556AFD-641B-4E59-9D5D-B25007F18BBE}" presName="text" presStyleLbl="node1" presStyleIdx="2" presStyleCnt="4">
        <dgm:presLayoutVars>
          <dgm:bulletEnabled val="1"/>
        </dgm:presLayoutVars>
      </dgm:prSet>
      <dgm:spPr/>
    </dgm:pt>
    <dgm:pt modelId="{ADA5BF14-67B6-4BBC-AC4E-2510E68A89BD}" type="pres">
      <dgm:prSet presAssocID="{B0BBF12D-EF18-40B8-A11D-59C32732290B}" presName="spacer" presStyleCnt="0"/>
      <dgm:spPr/>
    </dgm:pt>
    <dgm:pt modelId="{E59190B4-B2E4-4DA2-ABD3-D76E61339309}" type="pres">
      <dgm:prSet presAssocID="{08A25CC4-6AC7-4AB1-8812-E9D5A079314C}" presName="comp" presStyleCnt="0"/>
      <dgm:spPr/>
    </dgm:pt>
    <dgm:pt modelId="{A219951E-AEEF-4A7A-BF51-C9C9153127EE}" type="pres">
      <dgm:prSet presAssocID="{08A25CC4-6AC7-4AB1-8812-E9D5A079314C}" presName="box" presStyleLbl="node1" presStyleIdx="3" presStyleCnt="4"/>
      <dgm:spPr/>
    </dgm:pt>
    <dgm:pt modelId="{6D5C04EF-CC33-4EEE-A7B0-EDFE9591E0F3}" type="pres">
      <dgm:prSet presAssocID="{08A25CC4-6AC7-4AB1-8812-E9D5A079314C}" presName="img" presStyleLbl="fgImgPlace1" presStyleIdx="3" presStyleCnt="4"/>
      <dgm:spPr>
        <a:blipFill>
          <a:blip xmlns:r="http://schemas.openxmlformats.org/officeDocument/2006/relationships" r:embed="rId6">
            <a:extLst>
              <a:ext uri="{28A0092B-C50C-407E-A947-70E740481C1C}">
                <a14:useLocalDpi xmlns:a14="http://schemas.microsoft.com/office/drawing/2010/main" val="0"/>
              </a:ext>
            </a:extLst>
          </a:blip>
          <a:srcRect/>
          <a:stretch>
            <a:fillRect t="-67000" b="-67000"/>
          </a:stretch>
        </a:blipFill>
      </dgm:spPr>
    </dgm:pt>
    <dgm:pt modelId="{C5B881C0-5CCD-4864-B90B-DBE6957D65DE}" type="pres">
      <dgm:prSet presAssocID="{08A25CC4-6AC7-4AB1-8812-E9D5A079314C}" presName="text" presStyleLbl="node1" presStyleIdx="3" presStyleCnt="4">
        <dgm:presLayoutVars>
          <dgm:bulletEnabled val="1"/>
        </dgm:presLayoutVars>
      </dgm:prSet>
      <dgm:spPr/>
    </dgm:pt>
  </dgm:ptLst>
  <dgm:cxnLst>
    <dgm:cxn modelId="{F44B9902-47FC-4321-B390-E65CAB58117D}" type="presOf" srcId="{DB72047D-8DEF-48FD-9763-570F92308150}" destId="{41C8A791-AC64-4DCE-9930-B9F38A295794}" srcOrd="1" destOrd="0" presId="urn:microsoft.com/office/officeart/2005/8/layout/vList4"/>
    <dgm:cxn modelId="{4A95D114-7173-4F35-9DFD-8ABC930F20D0}" type="presOf" srcId="{A0E0C5A1-8191-42D0-BB44-AE4222C0E0D7}" destId="{A9E3707A-CD3E-44EF-BE92-66D23A1DBAA7}" srcOrd="0" destOrd="0" presId="urn:microsoft.com/office/officeart/2005/8/layout/vList4"/>
    <dgm:cxn modelId="{7B5FB43E-487A-4D78-844E-63904DFA58B1}" srcId="{1E549CF5-96E9-4CBC-9E81-30844032F6C9}" destId="{21556AFD-641B-4E59-9D5D-B25007F18BBE}" srcOrd="2" destOrd="0" parTransId="{2ACF3580-D21F-4D7F-96F0-D8926C91B0B1}" sibTransId="{B0BBF12D-EF18-40B8-A11D-59C32732290B}"/>
    <dgm:cxn modelId="{B1FEE44C-8B46-4F62-BD06-2E9691F6141D}" type="presOf" srcId="{08A25CC4-6AC7-4AB1-8812-E9D5A079314C}" destId="{C5B881C0-5CCD-4864-B90B-DBE6957D65DE}" srcOrd="1" destOrd="0" presId="urn:microsoft.com/office/officeart/2005/8/layout/vList4"/>
    <dgm:cxn modelId="{6F369674-7066-47DD-8CA6-0108A8784EDE}" srcId="{1E549CF5-96E9-4CBC-9E81-30844032F6C9}" destId="{08A25CC4-6AC7-4AB1-8812-E9D5A079314C}" srcOrd="3" destOrd="0" parTransId="{C5B577CC-7C23-4752-AD9B-46D2CE801835}" sibTransId="{38391B84-EF9C-455E-AAF8-351A4531626C}"/>
    <dgm:cxn modelId="{90534691-8402-41A8-968F-130B571DA47E}" type="presOf" srcId="{21556AFD-641B-4E59-9D5D-B25007F18BBE}" destId="{EE151310-0561-4851-9BA3-3771380D2A2C}" srcOrd="0" destOrd="0" presId="urn:microsoft.com/office/officeart/2005/8/layout/vList4"/>
    <dgm:cxn modelId="{B948C997-BEEA-4416-A4D3-2BCE0CF8EA56}" type="presOf" srcId="{08A25CC4-6AC7-4AB1-8812-E9D5A079314C}" destId="{A219951E-AEEF-4A7A-BF51-C9C9153127EE}" srcOrd="0" destOrd="0" presId="urn:microsoft.com/office/officeart/2005/8/layout/vList4"/>
    <dgm:cxn modelId="{DB43DEB1-B3D3-451C-B559-C9883B110165}" type="presOf" srcId="{1E549CF5-96E9-4CBC-9E81-30844032F6C9}" destId="{4DFE2936-075D-4A72-A8C9-779BA91665AA}" srcOrd="0" destOrd="0" presId="urn:microsoft.com/office/officeart/2005/8/layout/vList4"/>
    <dgm:cxn modelId="{3297B8CE-7A11-4F32-A996-6271A523E1DC}" type="presOf" srcId="{A0E0C5A1-8191-42D0-BB44-AE4222C0E0D7}" destId="{98F1C2D3-A8FE-4AD8-8786-C96996996107}" srcOrd="1" destOrd="0" presId="urn:microsoft.com/office/officeart/2005/8/layout/vList4"/>
    <dgm:cxn modelId="{2EF7E3D0-88B2-4122-89A9-836C8916C053}" type="presOf" srcId="{DB72047D-8DEF-48FD-9763-570F92308150}" destId="{046A6A2B-0236-403B-993E-08D477B8E952}" srcOrd="0" destOrd="0" presId="urn:microsoft.com/office/officeart/2005/8/layout/vList4"/>
    <dgm:cxn modelId="{366784D1-1754-46AC-A6E1-9A5C2FC3AD18}" srcId="{1E549CF5-96E9-4CBC-9E81-30844032F6C9}" destId="{A0E0C5A1-8191-42D0-BB44-AE4222C0E0D7}" srcOrd="1" destOrd="0" parTransId="{4AD05159-E570-4754-B77E-B0B4B8756E23}" sibTransId="{8FD1FDC2-F7DF-4BB4-9043-1A141239E98C}"/>
    <dgm:cxn modelId="{00D396E6-4F6B-4573-8D7C-F2EE1EAAA692}" srcId="{1E549CF5-96E9-4CBC-9E81-30844032F6C9}" destId="{DB72047D-8DEF-48FD-9763-570F92308150}" srcOrd="0" destOrd="0" parTransId="{24ED9702-C9FA-439D-A816-BF15CC5CB4F2}" sibTransId="{AD50F20B-07A4-42C9-9EF0-6456C9D60FA2}"/>
    <dgm:cxn modelId="{A2AE4EFB-B781-4A3B-804D-FFF2EDFB5179}" type="presOf" srcId="{21556AFD-641B-4E59-9D5D-B25007F18BBE}" destId="{8F5D5B8B-3269-43B0-AEB9-E2AFF6661EAC}" srcOrd="1" destOrd="0" presId="urn:microsoft.com/office/officeart/2005/8/layout/vList4"/>
    <dgm:cxn modelId="{6474F99D-F883-486B-A0A8-150D485E9183}" type="presParOf" srcId="{4DFE2936-075D-4A72-A8C9-779BA91665AA}" destId="{7231BD57-0E68-49A2-ACD9-8635860FAEF3}" srcOrd="0" destOrd="0" presId="urn:microsoft.com/office/officeart/2005/8/layout/vList4"/>
    <dgm:cxn modelId="{05C88F54-A638-40B0-B2BE-99AF5E4DD6B6}" type="presParOf" srcId="{7231BD57-0E68-49A2-ACD9-8635860FAEF3}" destId="{046A6A2B-0236-403B-993E-08D477B8E952}" srcOrd="0" destOrd="0" presId="urn:microsoft.com/office/officeart/2005/8/layout/vList4"/>
    <dgm:cxn modelId="{A8BB78F8-AE61-4B4C-94F6-6583D4ECFDED}" type="presParOf" srcId="{7231BD57-0E68-49A2-ACD9-8635860FAEF3}" destId="{942CC9FC-3B06-41E8-BC5D-2D39A288550D}" srcOrd="1" destOrd="0" presId="urn:microsoft.com/office/officeart/2005/8/layout/vList4"/>
    <dgm:cxn modelId="{DBC94A03-281F-42B9-BA6A-67CA1475546A}" type="presParOf" srcId="{7231BD57-0E68-49A2-ACD9-8635860FAEF3}" destId="{41C8A791-AC64-4DCE-9930-B9F38A295794}" srcOrd="2" destOrd="0" presId="urn:microsoft.com/office/officeart/2005/8/layout/vList4"/>
    <dgm:cxn modelId="{F73F417D-CF56-4EC6-B47E-8D14AEF554F7}" type="presParOf" srcId="{4DFE2936-075D-4A72-A8C9-779BA91665AA}" destId="{2C8546AE-6F1F-456E-9DAE-06BCF5141495}" srcOrd="1" destOrd="0" presId="urn:microsoft.com/office/officeart/2005/8/layout/vList4"/>
    <dgm:cxn modelId="{1B4509D3-B93D-4841-AEA5-BB652CD6229D}" type="presParOf" srcId="{4DFE2936-075D-4A72-A8C9-779BA91665AA}" destId="{251A0A12-BE11-4B8E-8C17-C711105F2A4E}" srcOrd="2" destOrd="0" presId="urn:microsoft.com/office/officeart/2005/8/layout/vList4"/>
    <dgm:cxn modelId="{7786A78D-FC3E-4434-AA74-E23D368C2A74}" type="presParOf" srcId="{251A0A12-BE11-4B8E-8C17-C711105F2A4E}" destId="{A9E3707A-CD3E-44EF-BE92-66D23A1DBAA7}" srcOrd="0" destOrd="0" presId="urn:microsoft.com/office/officeart/2005/8/layout/vList4"/>
    <dgm:cxn modelId="{6100482E-BEFD-4D14-8B81-6509D3254111}" type="presParOf" srcId="{251A0A12-BE11-4B8E-8C17-C711105F2A4E}" destId="{FA338795-238F-4574-8473-62D331599D93}" srcOrd="1" destOrd="0" presId="urn:microsoft.com/office/officeart/2005/8/layout/vList4"/>
    <dgm:cxn modelId="{B492667C-2CF7-45BC-84E4-5C5B1B68BECB}" type="presParOf" srcId="{251A0A12-BE11-4B8E-8C17-C711105F2A4E}" destId="{98F1C2D3-A8FE-4AD8-8786-C96996996107}" srcOrd="2" destOrd="0" presId="urn:microsoft.com/office/officeart/2005/8/layout/vList4"/>
    <dgm:cxn modelId="{25A73109-B44A-45FA-9B68-054E38E32519}" type="presParOf" srcId="{4DFE2936-075D-4A72-A8C9-779BA91665AA}" destId="{AEC1C86C-3831-497E-AE6D-A88F2E3B95BC}" srcOrd="3" destOrd="0" presId="urn:microsoft.com/office/officeart/2005/8/layout/vList4"/>
    <dgm:cxn modelId="{A2316192-FFA9-4157-8CAE-6C6D4930B476}" type="presParOf" srcId="{4DFE2936-075D-4A72-A8C9-779BA91665AA}" destId="{41CABDAB-83B1-455C-8117-3E33F604CF06}" srcOrd="4" destOrd="0" presId="urn:microsoft.com/office/officeart/2005/8/layout/vList4"/>
    <dgm:cxn modelId="{5A97A2AD-FFEE-48CC-9FFF-A7E3A0818393}" type="presParOf" srcId="{41CABDAB-83B1-455C-8117-3E33F604CF06}" destId="{EE151310-0561-4851-9BA3-3771380D2A2C}" srcOrd="0" destOrd="0" presId="urn:microsoft.com/office/officeart/2005/8/layout/vList4"/>
    <dgm:cxn modelId="{BB939005-42C6-4DBC-B4CE-A1444663EE91}" type="presParOf" srcId="{41CABDAB-83B1-455C-8117-3E33F604CF06}" destId="{12D52710-D1B0-4D8F-9342-4A880262D76B}" srcOrd="1" destOrd="0" presId="urn:microsoft.com/office/officeart/2005/8/layout/vList4"/>
    <dgm:cxn modelId="{B91DFE36-7068-404F-A92A-C3DBA1489CD7}" type="presParOf" srcId="{41CABDAB-83B1-455C-8117-3E33F604CF06}" destId="{8F5D5B8B-3269-43B0-AEB9-E2AFF6661EAC}" srcOrd="2" destOrd="0" presId="urn:microsoft.com/office/officeart/2005/8/layout/vList4"/>
    <dgm:cxn modelId="{AEF3086D-4309-433C-885C-46EA7D499209}" type="presParOf" srcId="{4DFE2936-075D-4A72-A8C9-779BA91665AA}" destId="{ADA5BF14-67B6-4BBC-AC4E-2510E68A89BD}" srcOrd="5" destOrd="0" presId="urn:microsoft.com/office/officeart/2005/8/layout/vList4"/>
    <dgm:cxn modelId="{3FFA9A64-A383-4804-A4A4-59486331FDF3}" type="presParOf" srcId="{4DFE2936-075D-4A72-A8C9-779BA91665AA}" destId="{E59190B4-B2E4-4DA2-ABD3-D76E61339309}" srcOrd="6" destOrd="0" presId="urn:microsoft.com/office/officeart/2005/8/layout/vList4"/>
    <dgm:cxn modelId="{EAB9E67C-43F6-44F0-98FD-DDC0601C1836}" type="presParOf" srcId="{E59190B4-B2E4-4DA2-ABD3-D76E61339309}" destId="{A219951E-AEEF-4A7A-BF51-C9C9153127EE}" srcOrd="0" destOrd="0" presId="urn:microsoft.com/office/officeart/2005/8/layout/vList4"/>
    <dgm:cxn modelId="{95F51A66-2D3B-48DC-B7E9-C3F3803C2CB7}" type="presParOf" srcId="{E59190B4-B2E4-4DA2-ABD3-D76E61339309}" destId="{6D5C04EF-CC33-4EEE-A7B0-EDFE9591E0F3}" srcOrd="1" destOrd="0" presId="urn:microsoft.com/office/officeart/2005/8/layout/vList4"/>
    <dgm:cxn modelId="{06BB32E6-AC07-4EC2-A559-2AA8615A41A6}" type="presParOf" srcId="{E59190B4-B2E4-4DA2-ABD3-D76E61339309}" destId="{C5B881C0-5CCD-4864-B90B-DBE6957D65DE}"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2F7936-277A-497F-B2F3-52D1145C823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CA"/>
        </a:p>
      </dgm:t>
    </dgm:pt>
    <dgm:pt modelId="{277F5FF1-5A4B-4484-A15A-AF18954ED52B}">
      <dgm:prSet custT="1"/>
      <dgm:spPr/>
      <dgm:t>
        <a:bodyPr/>
        <a:lstStyle/>
        <a:p>
          <a:r>
            <a:rPr lang="en-US" sz="1800" dirty="0"/>
            <a:t>Network security is a cornerstone of the Zero Trust model. Palo Alto Networks provides advanced network security capabilities, including threat prevention, URL filtering, and application-aware security policies. Their Next-Generation Firewall is particularly well-suited for protecting the CRM application from network-based threats.</a:t>
          </a:r>
          <a:endParaRPr lang="en-CA" sz="1800" dirty="0"/>
        </a:p>
      </dgm:t>
    </dgm:pt>
    <dgm:pt modelId="{FC9C4B59-C845-416C-B8BA-AFA6E7491E7D}" type="parTrans" cxnId="{C868B80B-8602-4102-A6F0-347DFACF6AA9}">
      <dgm:prSet/>
      <dgm:spPr/>
      <dgm:t>
        <a:bodyPr/>
        <a:lstStyle/>
        <a:p>
          <a:endParaRPr lang="en-CA"/>
        </a:p>
      </dgm:t>
    </dgm:pt>
    <dgm:pt modelId="{B17AB968-47A4-453D-9949-E9A3DD129B60}" type="sibTrans" cxnId="{C868B80B-8602-4102-A6F0-347DFACF6AA9}">
      <dgm:prSet/>
      <dgm:spPr/>
      <dgm:t>
        <a:bodyPr/>
        <a:lstStyle/>
        <a:p>
          <a:endParaRPr lang="en-CA"/>
        </a:p>
      </dgm:t>
    </dgm:pt>
    <dgm:pt modelId="{43A34CE1-3040-4F90-A2EF-DC89EF4D9152}">
      <dgm:prSet custT="1"/>
      <dgm:spPr/>
      <dgm:t>
        <a:bodyPr/>
        <a:lstStyle/>
        <a:p>
          <a:r>
            <a:rPr lang="en-US" sz="1800" dirty="0" err="1"/>
            <a:t>CloudGenix</a:t>
          </a:r>
          <a:r>
            <a:rPr lang="en-US" sz="1800" dirty="0"/>
            <a:t> SD-WAN complements this by providing a secure and optimized network connection for all users, regardless of their location. This is essential for a global workforce, ensuring that remote employees have secure and reliable access to the CRM.</a:t>
          </a:r>
          <a:endParaRPr lang="en-CA" sz="1800" dirty="0"/>
        </a:p>
      </dgm:t>
    </dgm:pt>
    <dgm:pt modelId="{E7A94D39-FBFC-4C23-A7B3-629F7B85D97E}" type="parTrans" cxnId="{8990A60D-A8B3-4182-A28B-399071168CFF}">
      <dgm:prSet/>
      <dgm:spPr/>
      <dgm:t>
        <a:bodyPr/>
        <a:lstStyle/>
        <a:p>
          <a:endParaRPr lang="en-CA"/>
        </a:p>
      </dgm:t>
    </dgm:pt>
    <dgm:pt modelId="{DF1C735C-9B3C-42B8-9870-C06F7DA31ACB}" type="sibTrans" cxnId="{8990A60D-A8B3-4182-A28B-399071168CFF}">
      <dgm:prSet/>
      <dgm:spPr/>
      <dgm:t>
        <a:bodyPr/>
        <a:lstStyle/>
        <a:p>
          <a:endParaRPr lang="en-CA"/>
        </a:p>
      </dgm:t>
    </dgm:pt>
    <dgm:pt modelId="{87D49713-8E5E-464D-9AA0-4485B0FD127D}" type="pres">
      <dgm:prSet presAssocID="{D32F7936-277A-497F-B2F3-52D1145C823F}" presName="linearFlow" presStyleCnt="0">
        <dgm:presLayoutVars>
          <dgm:dir/>
          <dgm:resizeHandles val="exact"/>
        </dgm:presLayoutVars>
      </dgm:prSet>
      <dgm:spPr/>
    </dgm:pt>
    <dgm:pt modelId="{F0D186FC-E0A1-4427-8763-90631C263BD5}" type="pres">
      <dgm:prSet presAssocID="{277F5FF1-5A4B-4484-A15A-AF18954ED52B}" presName="composite" presStyleCnt="0"/>
      <dgm:spPr/>
    </dgm:pt>
    <dgm:pt modelId="{E3405089-A1B3-449F-999A-251AD5E5B580}" type="pres">
      <dgm:prSet presAssocID="{277F5FF1-5A4B-4484-A15A-AF18954ED52B}" presName="imgShp" presStyleLbl="fgImgPlace1" presStyleIdx="0" presStyleCnt="2" custLinFactNeighborX="-35906" custLinFactNeighborY="-1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0CD5AB2-AED8-417D-9173-3767AF0A664D}" type="pres">
      <dgm:prSet presAssocID="{277F5FF1-5A4B-4484-A15A-AF18954ED52B}" presName="txShp" presStyleLbl="node1" presStyleIdx="0" presStyleCnt="2" custScaleX="134185">
        <dgm:presLayoutVars>
          <dgm:bulletEnabled val="1"/>
        </dgm:presLayoutVars>
      </dgm:prSet>
      <dgm:spPr/>
    </dgm:pt>
    <dgm:pt modelId="{FDF92A24-A16E-4464-9584-5A89FA42818F}" type="pres">
      <dgm:prSet presAssocID="{B17AB968-47A4-453D-9949-E9A3DD129B60}" presName="spacing" presStyleCnt="0"/>
      <dgm:spPr/>
    </dgm:pt>
    <dgm:pt modelId="{FB0CC9A1-C235-40BB-A6F3-59CF0EED9F09}" type="pres">
      <dgm:prSet presAssocID="{43A34CE1-3040-4F90-A2EF-DC89EF4D9152}" presName="composite" presStyleCnt="0"/>
      <dgm:spPr/>
    </dgm:pt>
    <dgm:pt modelId="{23F580F7-D04B-4807-9A11-CFAA0F876BF3}" type="pres">
      <dgm:prSet presAssocID="{43A34CE1-3040-4F90-A2EF-DC89EF4D9152}" presName="imgShp" presStyleLbl="fgImgPlace1" presStyleIdx="1" presStyleCnt="2" custLinFactNeighborX="-35906" custLinFactNeighborY="160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BEAE80EF-C97B-453E-B400-2D21B9804120}" type="pres">
      <dgm:prSet presAssocID="{43A34CE1-3040-4F90-A2EF-DC89EF4D9152}" presName="txShp" presStyleLbl="node1" presStyleIdx="1" presStyleCnt="2" custScaleX="134403" custLinFactNeighborX="437" custLinFactNeighborY="1602">
        <dgm:presLayoutVars>
          <dgm:bulletEnabled val="1"/>
        </dgm:presLayoutVars>
      </dgm:prSet>
      <dgm:spPr/>
    </dgm:pt>
  </dgm:ptLst>
  <dgm:cxnLst>
    <dgm:cxn modelId="{C868B80B-8602-4102-A6F0-347DFACF6AA9}" srcId="{D32F7936-277A-497F-B2F3-52D1145C823F}" destId="{277F5FF1-5A4B-4484-A15A-AF18954ED52B}" srcOrd="0" destOrd="0" parTransId="{FC9C4B59-C845-416C-B8BA-AFA6E7491E7D}" sibTransId="{B17AB968-47A4-453D-9949-E9A3DD129B60}"/>
    <dgm:cxn modelId="{8990A60D-A8B3-4182-A28B-399071168CFF}" srcId="{D32F7936-277A-497F-B2F3-52D1145C823F}" destId="{43A34CE1-3040-4F90-A2EF-DC89EF4D9152}" srcOrd="1" destOrd="0" parTransId="{E7A94D39-FBFC-4C23-A7B3-629F7B85D97E}" sibTransId="{DF1C735C-9B3C-42B8-9870-C06F7DA31ACB}"/>
    <dgm:cxn modelId="{7F221A2B-9289-4E57-B266-687CE739048A}" type="presOf" srcId="{277F5FF1-5A4B-4484-A15A-AF18954ED52B}" destId="{90CD5AB2-AED8-417D-9173-3767AF0A664D}" srcOrd="0" destOrd="0" presId="urn:microsoft.com/office/officeart/2005/8/layout/vList3"/>
    <dgm:cxn modelId="{DEE43E55-318A-4236-B197-1D16BC6821FA}" type="presOf" srcId="{43A34CE1-3040-4F90-A2EF-DC89EF4D9152}" destId="{BEAE80EF-C97B-453E-B400-2D21B9804120}" srcOrd="0" destOrd="0" presId="urn:microsoft.com/office/officeart/2005/8/layout/vList3"/>
    <dgm:cxn modelId="{4028A4EF-1653-4B03-A72B-B000237EE080}" type="presOf" srcId="{D32F7936-277A-497F-B2F3-52D1145C823F}" destId="{87D49713-8E5E-464D-9AA0-4485B0FD127D}" srcOrd="0" destOrd="0" presId="urn:microsoft.com/office/officeart/2005/8/layout/vList3"/>
    <dgm:cxn modelId="{2C728489-1D8B-4277-B2EE-E4B351F78215}" type="presParOf" srcId="{87D49713-8E5E-464D-9AA0-4485B0FD127D}" destId="{F0D186FC-E0A1-4427-8763-90631C263BD5}" srcOrd="0" destOrd="0" presId="urn:microsoft.com/office/officeart/2005/8/layout/vList3"/>
    <dgm:cxn modelId="{898B6E40-F13E-403B-B2E7-F295E6C9A709}" type="presParOf" srcId="{F0D186FC-E0A1-4427-8763-90631C263BD5}" destId="{E3405089-A1B3-449F-999A-251AD5E5B580}" srcOrd="0" destOrd="0" presId="urn:microsoft.com/office/officeart/2005/8/layout/vList3"/>
    <dgm:cxn modelId="{AB847C5A-0DF5-4BE5-8EAC-5DE6D736B241}" type="presParOf" srcId="{F0D186FC-E0A1-4427-8763-90631C263BD5}" destId="{90CD5AB2-AED8-417D-9173-3767AF0A664D}" srcOrd="1" destOrd="0" presId="urn:microsoft.com/office/officeart/2005/8/layout/vList3"/>
    <dgm:cxn modelId="{F32C671E-0E94-4BE3-A481-0F4FAA439928}" type="presParOf" srcId="{87D49713-8E5E-464D-9AA0-4485B0FD127D}" destId="{FDF92A24-A16E-4464-9584-5A89FA42818F}" srcOrd="1" destOrd="0" presId="urn:microsoft.com/office/officeart/2005/8/layout/vList3"/>
    <dgm:cxn modelId="{A0869E92-FB30-4D3B-AB6B-723E76B4FE1F}" type="presParOf" srcId="{87D49713-8E5E-464D-9AA0-4485B0FD127D}" destId="{FB0CC9A1-C235-40BB-A6F3-59CF0EED9F09}" srcOrd="2" destOrd="0" presId="urn:microsoft.com/office/officeart/2005/8/layout/vList3"/>
    <dgm:cxn modelId="{574B74D7-E286-49CE-A35F-DA03343BD128}" type="presParOf" srcId="{FB0CC9A1-C235-40BB-A6F3-59CF0EED9F09}" destId="{23F580F7-D04B-4807-9A11-CFAA0F876BF3}" srcOrd="0" destOrd="0" presId="urn:microsoft.com/office/officeart/2005/8/layout/vList3"/>
    <dgm:cxn modelId="{7BAED485-B844-4679-AEF1-11CA9A1F5A09}" type="presParOf" srcId="{FB0CC9A1-C235-40BB-A6F3-59CF0EED9F09}" destId="{BEAE80EF-C97B-453E-B400-2D21B980412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646E34-7A1E-485A-B7D8-8F35D26A9A56}"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CA"/>
        </a:p>
      </dgm:t>
    </dgm:pt>
    <dgm:pt modelId="{7FE953D1-02EC-414E-B440-9925BA6747FC}">
      <dgm:prSet custT="1"/>
      <dgm:spPr/>
      <dgm:t>
        <a:bodyPr/>
        <a:lstStyle/>
        <a:p>
          <a:r>
            <a:rPr lang="en-US" sz="1800" dirty="0"/>
            <a:t>Deploy Palo Alto Networks’ Next-Generation Firewall to create a secure perimeter around the CRM application. Configure its threat prevention capabilities to protect against malware, exploits, and other network threats. Use its URL filtering capabilities to prevent access to malicious websites and phishing attempts.</a:t>
          </a:r>
          <a:endParaRPr lang="en-CA" sz="1800" dirty="0"/>
        </a:p>
      </dgm:t>
    </dgm:pt>
    <dgm:pt modelId="{09D38FEA-A7FC-408B-A6AC-29B0D9D1F788}" type="parTrans" cxnId="{4A60ABF8-179D-4806-ACDE-FBC37258FF2B}">
      <dgm:prSet/>
      <dgm:spPr/>
      <dgm:t>
        <a:bodyPr/>
        <a:lstStyle/>
        <a:p>
          <a:endParaRPr lang="en-CA"/>
        </a:p>
      </dgm:t>
    </dgm:pt>
    <dgm:pt modelId="{C930E4DE-065F-4002-9CB1-A5B73E9BEC37}" type="sibTrans" cxnId="{4A60ABF8-179D-4806-ACDE-FBC37258FF2B}">
      <dgm:prSet/>
      <dgm:spPr/>
      <dgm:t>
        <a:bodyPr/>
        <a:lstStyle/>
        <a:p>
          <a:endParaRPr lang="en-CA"/>
        </a:p>
      </dgm:t>
    </dgm:pt>
    <dgm:pt modelId="{5DE42918-B5CF-4F10-8E4A-87AE07E440B4}">
      <dgm:prSet custT="1"/>
      <dgm:spPr/>
      <dgm:t>
        <a:bodyPr/>
        <a:lstStyle/>
        <a:p>
          <a:r>
            <a:rPr lang="en-US" sz="1800" dirty="0"/>
            <a:t>Implement </a:t>
          </a:r>
          <a:r>
            <a:rPr lang="en-US" sz="1800" dirty="0" err="1"/>
            <a:t>CloudGenix</a:t>
          </a:r>
          <a:r>
            <a:rPr lang="en-US" sz="1800" dirty="0"/>
            <a:t> SD-WAN to optimize network performance for remote workers. This ensures that they have a seamless and secure connection to the CRM, improving user experience and productivity.</a:t>
          </a:r>
          <a:endParaRPr lang="en-CA" sz="1800" dirty="0"/>
        </a:p>
      </dgm:t>
    </dgm:pt>
    <dgm:pt modelId="{A94CE5D4-9AD0-46D1-9A1C-836EB25009D1}" type="parTrans" cxnId="{04E58E28-576E-4023-AA91-D40A5B53FB26}">
      <dgm:prSet/>
      <dgm:spPr/>
      <dgm:t>
        <a:bodyPr/>
        <a:lstStyle/>
        <a:p>
          <a:endParaRPr lang="en-CA"/>
        </a:p>
      </dgm:t>
    </dgm:pt>
    <dgm:pt modelId="{7767D0BD-92A6-4CA3-AB25-C0E6E6F9BAD8}" type="sibTrans" cxnId="{04E58E28-576E-4023-AA91-D40A5B53FB26}">
      <dgm:prSet/>
      <dgm:spPr/>
      <dgm:t>
        <a:bodyPr/>
        <a:lstStyle/>
        <a:p>
          <a:endParaRPr lang="en-CA"/>
        </a:p>
      </dgm:t>
    </dgm:pt>
    <dgm:pt modelId="{28DC8D3C-A14D-4988-AA69-38FB90D8A56B}">
      <dgm:prSet custT="1"/>
      <dgm:spPr/>
      <dgm:t>
        <a:bodyPr/>
        <a:lstStyle/>
        <a:p>
          <a:r>
            <a:rPr lang="en-US" sz="1800" dirty="0"/>
            <a:t>Configure the firewall to implement micro-segmentation, isolating the CRM system from other parts of the network. This reduces the attack surface and prevents lateral movement in case of an attack. </a:t>
          </a:r>
          <a:endParaRPr lang="en-CA" sz="1800" dirty="0"/>
        </a:p>
      </dgm:t>
    </dgm:pt>
    <dgm:pt modelId="{64E3E93E-5AC7-4AD0-B9AE-9E8AA1A3A0AE}" type="parTrans" cxnId="{8514C77F-72F1-4F3F-9ED1-E2588CFDCDDB}">
      <dgm:prSet/>
      <dgm:spPr/>
      <dgm:t>
        <a:bodyPr/>
        <a:lstStyle/>
        <a:p>
          <a:endParaRPr lang="en-CA"/>
        </a:p>
      </dgm:t>
    </dgm:pt>
    <dgm:pt modelId="{DD77494F-5E0A-483A-8D81-11314A901FD0}" type="sibTrans" cxnId="{8514C77F-72F1-4F3F-9ED1-E2588CFDCDDB}">
      <dgm:prSet/>
      <dgm:spPr/>
      <dgm:t>
        <a:bodyPr/>
        <a:lstStyle/>
        <a:p>
          <a:endParaRPr lang="en-CA"/>
        </a:p>
      </dgm:t>
    </dgm:pt>
    <dgm:pt modelId="{5EB09AF5-71DA-485F-9370-539A34CC420F}" type="pres">
      <dgm:prSet presAssocID="{C5646E34-7A1E-485A-B7D8-8F35D26A9A56}" presName="linear" presStyleCnt="0">
        <dgm:presLayoutVars>
          <dgm:dir/>
          <dgm:resizeHandles val="exact"/>
        </dgm:presLayoutVars>
      </dgm:prSet>
      <dgm:spPr/>
    </dgm:pt>
    <dgm:pt modelId="{9893974A-089A-4BA5-93CB-47BB211370C4}" type="pres">
      <dgm:prSet presAssocID="{7FE953D1-02EC-414E-B440-9925BA6747FC}" presName="comp" presStyleCnt="0"/>
      <dgm:spPr/>
    </dgm:pt>
    <dgm:pt modelId="{4CE2D279-782B-4EE6-9D13-A07AE5FF87AC}" type="pres">
      <dgm:prSet presAssocID="{7FE953D1-02EC-414E-B440-9925BA6747FC}" presName="box" presStyleLbl="node1" presStyleIdx="0" presStyleCnt="3"/>
      <dgm:spPr/>
    </dgm:pt>
    <dgm:pt modelId="{890AF32D-65FB-40BA-B06A-AC0BE67AA387}" type="pres">
      <dgm:prSet presAssocID="{7FE953D1-02EC-414E-B440-9925BA6747FC}"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52000" b="-52000"/>
          </a:stretch>
        </a:blipFill>
      </dgm:spPr>
    </dgm:pt>
    <dgm:pt modelId="{BE428E9E-0BA8-44DE-AAB9-4C23B3247CA5}" type="pres">
      <dgm:prSet presAssocID="{7FE953D1-02EC-414E-B440-9925BA6747FC}" presName="text" presStyleLbl="node1" presStyleIdx="0" presStyleCnt="3">
        <dgm:presLayoutVars>
          <dgm:bulletEnabled val="1"/>
        </dgm:presLayoutVars>
      </dgm:prSet>
      <dgm:spPr/>
    </dgm:pt>
    <dgm:pt modelId="{C9190183-4094-4256-BD42-FB1649446F1E}" type="pres">
      <dgm:prSet presAssocID="{C930E4DE-065F-4002-9CB1-A5B73E9BEC37}" presName="spacer" presStyleCnt="0"/>
      <dgm:spPr/>
    </dgm:pt>
    <dgm:pt modelId="{9DF61F3C-D4F4-4630-B57D-1D9A9AC63E5C}" type="pres">
      <dgm:prSet presAssocID="{5DE42918-B5CF-4F10-8E4A-87AE07E440B4}" presName="comp" presStyleCnt="0"/>
      <dgm:spPr/>
    </dgm:pt>
    <dgm:pt modelId="{8546A39A-BC69-46ED-B312-70E9B55A1CBB}" type="pres">
      <dgm:prSet presAssocID="{5DE42918-B5CF-4F10-8E4A-87AE07E440B4}" presName="box" presStyleLbl="node1" presStyleIdx="1" presStyleCnt="3"/>
      <dgm:spPr/>
    </dgm:pt>
    <dgm:pt modelId="{E2836D7C-A018-4B4B-87FB-732ADE0D0AFA}" type="pres">
      <dgm:prSet presAssocID="{5DE42918-B5CF-4F10-8E4A-87AE07E440B4}"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53000" b="-53000"/>
          </a:stretch>
        </a:blipFill>
      </dgm:spPr>
    </dgm:pt>
    <dgm:pt modelId="{C2FAD8F7-B4E7-4D44-8DBE-2C070D5C9B94}" type="pres">
      <dgm:prSet presAssocID="{5DE42918-B5CF-4F10-8E4A-87AE07E440B4}" presName="text" presStyleLbl="node1" presStyleIdx="1" presStyleCnt="3">
        <dgm:presLayoutVars>
          <dgm:bulletEnabled val="1"/>
        </dgm:presLayoutVars>
      </dgm:prSet>
      <dgm:spPr/>
    </dgm:pt>
    <dgm:pt modelId="{BB46BCC8-548D-4201-B47C-9893B1DECBA2}" type="pres">
      <dgm:prSet presAssocID="{7767D0BD-92A6-4CA3-AB25-C0E6E6F9BAD8}" presName="spacer" presStyleCnt="0"/>
      <dgm:spPr/>
    </dgm:pt>
    <dgm:pt modelId="{4F29E2D7-22DA-441D-90D6-B5BB3FC438B9}" type="pres">
      <dgm:prSet presAssocID="{28DC8D3C-A14D-4988-AA69-38FB90D8A56B}" presName="comp" presStyleCnt="0"/>
      <dgm:spPr/>
    </dgm:pt>
    <dgm:pt modelId="{61F1888E-EF88-4492-8B92-1524FDD72591}" type="pres">
      <dgm:prSet presAssocID="{28DC8D3C-A14D-4988-AA69-38FB90D8A56B}" presName="box" presStyleLbl="node1" presStyleIdx="2" presStyleCnt="3"/>
      <dgm:spPr/>
    </dgm:pt>
    <dgm:pt modelId="{25F22AE5-784A-4208-AC92-7D963095B2B8}" type="pres">
      <dgm:prSet presAssocID="{28DC8D3C-A14D-4988-AA69-38FB90D8A56B}"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53000" b="-53000"/>
          </a:stretch>
        </a:blipFill>
      </dgm:spPr>
    </dgm:pt>
    <dgm:pt modelId="{0305DEAB-631B-4817-B7EF-C583C51A27E0}" type="pres">
      <dgm:prSet presAssocID="{28DC8D3C-A14D-4988-AA69-38FB90D8A56B}" presName="text" presStyleLbl="node1" presStyleIdx="2" presStyleCnt="3">
        <dgm:presLayoutVars>
          <dgm:bulletEnabled val="1"/>
        </dgm:presLayoutVars>
      </dgm:prSet>
      <dgm:spPr/>
    </dgm:pt>
  </dgm:ptLst>
  <dgm:cxnLst>
    <dgm:cxn modelId="{21846405-D472-4462-9822-002CB5F0DF68}" type="presOf" srcId="{28DC8D3C-A14D-4988-AA69-38FB90D8A56B}" destId="{0305DEAB-631B-4817-B7EF-C583C51A27E0}" srcOrd="1" destOrd="0" presId="urn:microsoft.com/office/officeart/2005/8/layout/vList4"/>
    <dgm:cxn modelId="{4E17520A-409F-49D2-B5DF-A0EE0C437563}" type="presOf" srcId="{7FE953D1-02EC-414E-B440-9925BA6747FC}" destId="{BE428E9E-0BA8-44DE-AAB9-4C23B3247CA5}" srcOrd="1" destOrd="0" presId="urn:microsoft.com/office/officeart/2005/8/layout/vList4"/>
    <dgm:cxn modelId="{970C6B12-B1A0-487E-B653-552105DDAAA6}" type="presOf" srcId="{28DC8D3C-A14D-4988-AA69-38FB90D8A56B}" destId="{61F1888E-EF88-4492-8B92-1524FDD72591}" srcOrd="0" destOrd="0" presId="urn:microsoft.com/office/officeart/2005/8/layout/vList4"/>
    <dgm:cxn modelId="{15EC7613-B5A2-45CA-91ED-96F52A1E1EC1}" type="presOf" srcId="{5DE42918-B5CF-4F10-8E4A-87AE07E440B4}" destId="{C2FAD8F7-B4E7-4D44-8DBE-2C070D5C9B94}" srcOrd="1" destOrd="0" presId="urn:microsoft.com/office/officeart/2005/8/layout/vList4"/>
    <dgm:cxn modelId="{04E58E28-576E-4023-AA91-D40A5B53FB26}" srcId="{C5646E34-7A1E-485A-B7D8-8F35D26A9A56}" destId="{5DE42918-B5CF-4F10-8E4A-87AE07E440B4}" srcOrd="1" destOrd="0" parTransId="{A94CE5D4-9AD0-46D1-9A1C-836EB25009D1}" sibTransId="{7767D0BD-92A6-4CA3-AB25-C0E6E6F9BAD8}"/>
    <dgm:cxn modelId="{8514C77F-72F1-4F3F-9ED1-E2588CFDCDDB}" srcId="{C5646E34-7A1E-485A-B7D8-8F35D26A9A56}" destId="{28DC8D3C-A14D-4988-AA69-38FB90D8A56B}" srcOrd="2" destOrd="0" parTransId="{64E3E93E-5AC7-4AD0-B9AE-9E8AA1A3A0AE}" sibTransId="{DD77494F-5E0A-483A-8D81-11314A901FD0}"/>
    <dgm:cxn modelId="{B538D1A7-512E-40DA-8754-50D0936D9E0C}" type="presOf" srcId="{5DE42918-B5CF-4F10-8E4A-87AE07E440B4}" destId="{8546A39A-BC69-46ED-B312-70E9B55A1CBB}" srcOrd="0" destOrd="0" presId="urn:microsoft.com/office/officeart/2005/8/layout/vList4"/>
    <dgm:cxn modelId="{F13D0BE1-DE2F-4270-ACA6-FE6DDE700ABE}" type="presOf" srcId="{C5646E34-7A1E-485A-B7D8-8F35D26A9A56}" destId="{5EB09AF5-71DA-485F-9370-539A34CC420F}" srcOrd="0" destOrd="0" presId="urn:microsoft.com/office/officeart/2005/8/layout/vList4"/>
    <dgm:cxn modelId="{22BAF8E9-F163-4FD4-A2CC-E3E4D8925109}" type="presOf" srcId="{7FE953D1-02EC-414E-B440-9925BA6747FC}" destId="{4CE2D279-782B-4EE6-9D13-A07AE5FF87AC}" srcOrd="0" destOrd="0" presId="urn:microsoft.com/office/officeart/2005/8/layout/vList4"/>
    <dgm:cxn modelId="{4A60ABF8-179D-4806-ACDE-FBC37258FF2B}" srcId="{C5646E34-7A1E-485A-B7D8-8F35D26A9A56}" destId="{7FE953D1-02EC-414E-B440-9925BA6747FC}" srcOrd="0" destOrd="0" parTransId="{09D38FEA-A7FC-408B-A6AC-29B0D9D1F788}" sibTransId="{C930E4DE-065F-4002-9CB1-A5B73E9BEC37}"/>
    <dgm:cxn modelId="{1AC4906F-D1C1-49DB-9FEE-84E4E6BFBF26}" type="presParOf" srcId="{5EB09AF5-71DA-485F-9370-539A34CC420F}" destId="{9893974A-089A-4BA5-93CB-47BB211370C4}" srcOrd="0" destOrd="0" presId="urn:microsoft.com/office/officeart/2005/8/layout/vList4"/>
    <dgm:cxn modelId="{CA44BA2F-D4C2-4A86-A252-B2B1048753AE}" type="presParOf" srcId="{9893974A-089A-4BA5-93CB-47BB211370C4}" destId="{4CE2D279-782B-4EE6-9D13-A07AE5FF87AC}" srcOrd="0" destOrd="0" presId="urn:microsoft.com/office/officeart/2005/8/layout/vList4"/>
    <dgm:cxn modelId="{28C994A2-81B5-4C5E-A9AC-FDFB85561BD9}" type="presParOf" srcId="{9893974A-089A-4BA5-93CB-47BB211370C4}" destId="{890AF32D-65FB-40BA-B06A-AC0BE67AA387}" srcOrd="1" destOrd="0" presId="urn:microsoft.com/office/officeart/2005/8/layout/vList4"/>
    <dgm:cxn modelId="{FA40ACEC-9170-4643-895D-180DC0D32C29}" type="presParOf" srcId="{9893974A-089A-4BA5-93CB-47BB211370C4}" destId="{BE428E9E-0BA8-44DE-AAB9-4C23B3247CA5}" srcOrd="2" destOrd="0" presId="urn:microsoft.com/office/officeart/2005/8/layout/vList4"/>
    <dgm:cxn modelId="{595EBAEC-D2C4-468F-BF6B-3D304D0C2743}" type="presParOf" srcId="{5EB09AF5-71DA-485F-9370-539A34CC420F}" destId="{C9190183-4094-4256-BD42-FB1649446F1E}" srcOrd="1" destOrd="0" presId="urn:microsoft.com/office/officeart/2005/8/layout/vList4"/>
    <dgm:cxn modelId="{38002071-E3CB-48FA-9FFB-919940362139}" type="presParOf" srcId="{5EB09AF5-71DA-485F-9370-539A34CC420F}" destId="{9DF61F3C-D4F4-4630-B57D-1D9A9AC63E5C}" srcOrd="2" destOrd="0" presId="urn:microsoft.com/office/officeart/2005/8/layout/vList4"/>
    <dgm:cxn modelId="{89E0079A-DAEC-44F5-A254-68DEBA9930BF}" type="presParOf" srcId="{9DF61F3C-D4F4-4630-B57D-1D9A9AC63E5C}" destId="{8546A39A-BC69-46ED-B312-70E9B55A1CBB}" srcOrd="0" destOrd="0" presId="urn:microsoft.com/office/officeart/2005/8/layout/vList4"/>
    <dgm:cxn modelId="{96DD5499-83AB-4DCF-A12E-B1D8F991E440}" type="presParOf" srcId="{9DF61F3C-D4F4-4630-B57D-1D9A9AC63E5C}" destId="{E2836D7C-A018-4B4B-87FB-732ADE0D0AFA}" srcOrd="1" destOrd="0" presId="urn:microsoft.com/office/officeart/2005/8/layout/vList4"/>
    <dgm:cxn modelId="{E1F5D346-F9F4-4349-AE57-81B757006032}" type="presParOf" srcId="{9DF61F3C-D4F4-4630-B57D-1D9A9AC63E5C}" destId="{C2FAD8F7-B4E7-4D44-8DBE-2C070D5C9B94}" srcOrd="2" destOrd="0" presId="urn:microsoft.com/office/officeart/2005/8/layout/vList4"/>
    <dgm:cxn modelId="{21E61C93-CCFD-43A3-9349-A03FF066400F}" type="presParOf" srcId="{5EB09AF5-71DA-485F-9370-539A34CC420F}" destId="{BB46BCC8-548D-4201-B47C-9893B1DECBA2}" srcOrd="3" destOrd="0" presId="urn:microsoft.com/office/officeart/2005/8/layout/vList4"/>
    <dgm:cxn modelId="{389BB53A-0936-4DDB-89FF-4AC5A57F89CB}" type="presParOf" srcId="{5EB09AF5-71DA-485F-9370-539A34CC420F}" destId="{4F29E2D7-22DA-441D-90D6-B5BB3FC438B9}" srcOrd="4" destOrd="0" presId="urn:microsoft.com/office/officeart/2005/8/layout/vList4"/>
    <dgm:cxn modelId="{EC83F063-D597-4F06-8A2E-4B1757606A5F}" type="presParOf" srcId="{4F29E2D7-22DA-441D-90D6-B5BB3FC438B9}" destId="{61F1888E-EF88-4492-8B92-1524FDD72591}" srcOrd="0" destOrd="0" presId="urn:microsoft.com/office/officeart/2005/8/layout/vList4"/>
    <dgm:cxn modelId="{3E210810-2226-4EBF-A76D-6B94BD6EE528}" type="presParOf" srcId="{4F29E2D7-22DA-441D-90D6-B5BB3FC438B9}" destId="{25F22AE5-784A-4208-AC92-7D963095B2B8}" srcOrd="1" destOrd="0" presId="urn:microsoft.com/office/officeart/2005/8/layout/vList4"/>
    <dgm:cxn modelId="{0FAB744B-3981-4B38-BF74-F06EF5CD476B}" type="presParOf" srcId="{4F29E2D7-22DA-441D-90D6-B5BB3FC438B9}" destId="{0305DEAB-631B-4817-B7EF-C583C51A27E0}"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782AB1-6D70-4057-A3AB-6A49D98E47F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CA"/>
        </a:p>
      </dgm:t>
    </dgm:pt>
    <dgm:pt modelId="{AD7E54C4-8603-4266-9B97-7C5290C23CE8}">
      <dgm:prSet custT="1"/>
      <dgm:spPr/>
      <dgm:t>
        <a:bodyPr/>
        <a:lstStyle/>
        <a:p>
          <a:r>
            <a:rPr lang="en-US" sz="1800" dirty="0"/>
            <a:t>Salesforce is a leading CRM platform with extensive built-in security features and a strong focus on data protection, making it an ideal choice for modernizing your business application with Zero Trust principles. Cloudflare provides additional layers of security for web applications, protecting against DDoS attacks, data breaches, and other web threats. AWS offers a secure and scalable cloud environment for hosting the CRM, with advanced security features and compliance certifications.</a:t>
          </a:r>
          <a:endParaRPr lang="en-CA" sz="1800" dirty="0"/>
        </a:p>
      </dgm:t>
    </dgm:pt>
    <dgm:pt modelId="{2405D150-5F2F-4F07-864D-ECC4F00FB18E}" type="parTrans" cxnId="{96554880-B48E-48DD-A465-986DB8AEC571}">
      <dgm:prSet/>
      <dgm:spPr/>
      <dgm:t>
        <a:bodyPr/>
        <a:lstStyle/>
        <a:p>
          <a:endParaRPr lang="en-CA"/>
        </a:p>
      </dgm:t>
    </dgm:pt>
    <dgm:pt modelId="{836F5878-57C6-4AB6-A9B8-F1C67BEC9F43}" type="sibTrans" cxnId="{96554880-B48E-48DD-A465-986DB8AEC571}">
      <dgm:prSet/>
      <dgm:spPr/>
      <dgm:t>
        <a:bodyPr/>
        <a:lstStyle/>
        <a:p>
          <a:endParaRPr lang="en-CA"/>
        </a:p>
      </dgm:t>
    </dgm:pt>
    <dgm:pt modelId="{DEB29566-9DAA-4A05-86D8-0B8E00797132}" type="pres">
      <dgm:prSet presAssocID="{36782AB1-6D70-4057-A3AB-6A49D98E47F6}" presName="linearFlow" presStyleCnt="0">
        <dgm:presLayoutVars>
          <dgm:dir/>
          <dgm:resizeHandles val="exact"/>
        </dgm:presLayoutVars>
      </dgm:prSet>
      <dgm:spPr/>
    </dgm:pt>
    <dgm:pt modelId="{AE96E835-8B49-4F53-9AFB-D08A0FEF6F0D}" type="pres">
      <dgm:prSet presAssocID="{AD7E54C4-8603-4266-9B97-7C5290C23CE8}" presName="composite" presStyleCnt="0"/>
      <dgm:spPr/>
    </dgm:pt>
    <dgm:pt modelId="{A5DBB404-93C0-48DD-871E-9C8E302A2742}" type="pres">
      <dgm:prSet presAssocID="{AD7E54C4-8603-4266-9B97-7C5290C23CE8}" presName="imgShp" presStyleLbl="fgImgPlace1" presStyleIdx="0" presStyleCnt="1" custScaleX="68595" custScaleY="70856" custLinFactNeighborX="-14026"/>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00" r="-2000"/>
          </a:stretch>
        </a:blipFill>
      </dgm:spPr>
    </dgm:pt>
    <dgm:pt modelId="{C7B515AE-B15A-409B-B74F-0D3FC9962EEB}" type="pres">
      <dgm:prSet presAssocID="{AD7E54C4-8603-4266-9B97-7C5290C23CE8}" presName="txShp" presStyleLbl="node1" presStyleIdx="0" presStyleCnt="1" custScaleX="141813" custScaleY="85678">
        <dgm:presLayoutVars>
          <dgm:bulletEnabled val="1"/>
        </dgm:presLayoutVars>
      </dgm:prSet>
      <dgm:spPr/>
    </dgm:pt>
  </dgm:ptLst>
  <dgm:cxnLst>
    <dgm:cxn modelId="{96554880-B48E-48DD-A465-986DB8AEC571}" srcId="{36782AB1-6D70-4057-A3AB-6A49D98E47F6}" destId="{AD7E54C4-8603-4266-9B97-7C5290C23CE8}" srcOrd="0" destOrd="0" parTransId="{2405D150-5F2F-4F07-864D-ECC4F00FB18E}" sibTransId="{836F5878-57C6-4AB6-A9B8-F1C67BEC9F43}"/>
    <dgm:cxn modelId="{0024D580-4BF2-4219-AD8F-254AFAF3698B}" type="presOf" srcId="{36782AB1-6D70-4057-A3AB-6A49D98E47F6}" destId="{DEB29566-9DAA-4A05-86D8-0B8E00797132}" srcOrd="0" destOrd="0" presId="urn:microsoft.com/office/officeart/2005/8/layout/vList3"/>
    <dgm:cxn modelId="{885CA3A4-E3AB-4B0A-AC2E-B084824924C1}" type="presOf" srcId="{AD7E54C4-8603-4266-9B97-7C5290C23CE8}" destId="{C7B515AE-B15A-409B-B74F-0D3FC9962EEB}" srcOrd="0" destOrd="0" presId="urn:microsoft.com/office/officeart/2005/8/layout/vList3"/>
    <dgm:cxn modelId="{AF4BE724-27C1-4FF0-986C-F84C410002DF}" type="presParOf" srcId="{DEB29566-9DAA-4A05-86D8-0B8E00797132}" destId="{AE96E835-8B49-4F53-9AFB-D08A0FEF6F0D}" srcOrd="0" destOrd="0" presId="urn:microsoft.com/office/officeart/2005/8/layout/vList3"/>
    <dgm:cxn modelId="{B98282A5-BDDE-482C-9599-AA3E0CCB6B47}" type="presParOf" srcId="{AE96E835-8B49-4F53-9AFB-D08A0FEF6F0D}" destId="{A5DBB404-93C0-48DD-871E-9C8E302A2742}" srcOrd="0" destOrd="0" presId="urn:microsoft.com/office/officeart/2005/8/layout/vList3"/>
    <dgm:cxn modelId="{B9DEF36F-29E8-4875-9B11-AA2368C2AE56}" type="presParOf" srcId="{AE96E835-8B49-4F53-9AFB-D08A0FEF6F0D}" destId="{C7B515AE-B15A-409B-B74F-0D3FC9962EE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0C6926-3270-45FD-AEF2-357463A13C45}"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CA"/>
        </a:p>
      </dgm:t>
    </dgm:pt>
    <dgm:pt modelId="{2585B8CF-D34D-48D4-9C1A-C377C77CA7D5}">
      <dgm:prSet custT="1"/>
      <dgm:spPr/>
      <dgm:t>
        <a:bodyPr/>
        <a:lstStyle/>
        <a:p>
          <a:r>
            <a:rPr lang="en-US" sz="1800" dirty="0"/>
            <a:t>Implement Salesforce CRM, configuring its robust access control and data encryption features to protect sensitive customer data. Use Salesforce Shield for advanced security, compliance, and auditing capabilities.</a:t>
          </a:r>
          <a:endParaRPr lang="en-CA" sz="1800" dirty="0"/>
        </a:p>
      </dgm:t>
    </dgm:pt>
    <dgm:pt modelId="{CA2C4D56-45D2-407F-9144-CE21A82A23F1}" type="parTrans" cxnId="{21B1AEF5-C951-4F4D-91D3-84AFCE8E4AF3}">
      <dgm:prSet/>
      <dgm:spPr/>
      <dgm:t>
        <a:bodyPr/>
        <a:lstStyle/>
        <a:p>
          <a:endParaRPr lang="en-CA"/>
        </a:p>
      </dgm:t>
    </dgm:pt>
    <dgm:pt modelId="{C8168773-E114-4A7E-A4DF-DFA94A4F2953}" type="sibTrans" cxnId="{21B1AEF5-C951-4F4D-91D3-84AFCE8E4AF3}">
      <dgm:prSet/>
      <dgm:spPr/>
      <dgm:t>
        <a:bodyPr/>
        <a:lstStyle/>
        <a:p>
          <a:endParaRPr lang="en-CA"/>
        </a:p>
      </dgm:t>
    </dgm:pt>
    <dgm:pt modelId="{FBD40C82-FB98-4BDC-8426-AFC9D7C7A324}">
      <dgm:prSet custT="1"/>
      <dgm:spPr/>
      <dgm:t>
        <a:bodyPr/>
        <a:lstStyle/>
        <a:p>
          <a:r>
            <a:rPr lang="en-US" sz="1800" dirty="0"/>
            <a:t>Integrate Cloudflare for additional security. It provides a web application firewall (WAF) to protect against common web vulnerabilities, DDoS protection to mitigate the risk of service disruption, and secure content delivery.</a:t>
          </a:r>
          <a:endParaRPr lang="en-CA" sz="1800" dirty="0"/>
        </a:p>
      </dgm:t>
    </dgm:pt>
    <dgm:pt modelId="{6E0610F5-6E6D-41A8-8737-49A3121FAEB0}" type="parTrans" cxnId="{C72D022A-885B-4584-9F38-1CFA800C5639}">
      <dgm:prSet/>
      <dgm:spPr/>
      <dgm:t>
        <a:bodyPr/>
        <a:lstStyle/>
        <a:p>
          <a:endParaRPr lang="en-CA"/>
        </a:p>
      </dgm:t>
    </dgm:pt>
    <dgm:pt modelId="{FD44C51D-DE53-4957-B44E-5AAB15BC1B40}" type="sibTrans" cxnId="{C72D022A-885B-4584-9F38-1CFA800C5639}">
      <dgm:prSet/>
      <dgm:spPr/>
      <dgm:t>
        <a:bodyPr/>
        <a:lstStyle/>
        <a:p>
          <a:endParaRPr lang="en-CA"/>
        </a:p>
      </dgm:t>
    </dgm:pt>
    <dgm:pt modelId="{ADFF39A9-9FA6-43C7-B932-67AB0D539162}">
      <dgm:prSet custT="1"/>
      <dgm:spPr/>
      <dgm:t>
        <a:bodyPr/>
        <a:lstStyle/>
        <a:p>
          <a:r>
            <a:rPr lang="en-US" sz="1800" dirty="0"/>
            <a:t>Host the CRM on AWS, utilizing its security features like Amazon VPC for network isolation, AWS Identity and Access Management (IAM) for granular access control, and AWS Key Management Service (KMS) for managing encryption keys.</a:t>
          </a:r>
          <a:endParaRPr lang="en-CA" sz="1800" dirty="0"/>
        </a:p>
      </dgm:t>
    </dgm:pt>
    <dgm:pt modelId="{DE14C4D0-3F14-45E5-A0F2-A7E7597F684B}" type="parTrans" cxnId="{2B7A44CD-B7B5-46FB-8FFB-338475AB7AF3}">
      <dgm:prSet/>
      <dgm:spPr/>
      <dgm:t>
        <a:bodyPr/>
        <a:lstStyle/>
        <a:p>
          <a:endParaRPr lang="en-CA"/>
        </a:p>
      </dgm:t>
    </dgm:pt>
    <dgm:pt modelId="{3083D41D-1C03-42A9-9EB7-A68BCD4BCD84}" type="sibTrans" cxnId="{2B7A44CD-B7B5-46FB-8FFB-338475AB7AF3}">
      <dgm:prSet/>
      <dgm:spPr/>
      <dgm:t>
        <a:bodyPr/>
        <a:lstStyle/>
        <a:p>
          <a:endParaRPr lang="en-CA"/>
        </a:p>
      </dgm:t>
    </dgm:pt>
    <dgm:pt modelId="{728D651C-3C45-4E66-9A25-953D5666CBCA}">
      <dgm:prSet custT="1"/>
      <dgm:spPr/>
      <dgm:t>
        <a:bodyPr/>
        <a:lstStyle/>
        <a:p>
          <a:r>
            <a:rPr lang="en-US" sz="1800" dirty="0"/>
            <a:t>Regularly update and patch the CRM and associated applications to protect against vulnerabilities. Implement automated security monitoring and incident response protocols to quickly identify and mitigate any threats.</a:t>
          </a:r>
          <a:endParaRPr lang="en-CA" sz="1800" dirty="0"/>
        </a:p>
      </dgm:t>
    </dgm:pt>
    <dgm:pt modelId="{FC29A65B-E377-4118-9BC6-0F8FC57B9638}" type="parTrans" cxnId="{26A072A0-2418-4C93-9C68-F1EF2DC51DEF}">
      <dgm:prSet/>
      <dgm:spPr/>
      <dgm:t>
        <a:bodyPr/>
        <a:lstStyle/>
        <a:p>
          <a:endParaRPr lang="en-CA"/>
        </a:p>
      </dgm:t>
    </dgm:pt>
    <dgm:pt modelId="{F5C88818-3B23-41CF-9AD7-3A033DF1420C}" type="sibTrans" cxnId="{26A072A0-2418-4C93-9C68-F1EF2DC51DEF}">
      <dgm:prSet/>
      <dgm:spPr/>
      <dgm:t>
        <a:bodyPr/>
        <a:lstStyle/>
        <a:p>
          <a:endParaRPr lang="en-CA"/>
        </a:p>
      </dgm:t>
    </dgm:pt>
    <dgm:pt modelId="{75B6A15A-04C2-4F34-A2CC-D9076C95AFA2}" type="pres">
      <dgm:prSet presAssocID="{AF0C6926-3270-45FD-AEF2-357463A13C45}" presName="linear" presStyleCnt="0">
        <dgm:presLayoutVars>
          <dgm:dir/>
          <dgm:resizeHandles val="exact"/>
        </dgm:presLayoutVars>
      </dgm:prSet>
      <dgm:spPr/>
    </dgm:pt>
    <dgm:pt modelId="{20991C76-BA1F-4736-9913-28503F762908}" type="pres">
      <dgm:prSet presAssocID="{2585B8CF-D34D-48D4-9C1A-C377C77CA7D5}" presName="comp" presStyleCnt="0"/>
      <dgm:spPr/>
    </dgm:pt>
    <dgm:pt modelId="{20DB1D41-3AEA-49CD-B900-09B2C969FFF7}" type="pres">
      <dgm:prSet presAssocID="{2585B8CF-D34D-48D4-9C1A-C377C77CA7D5}" presName="box" presStyleLbl="node1" presStyleIdx="0" presStyleCnt="4"/>
      <dgm:spPr/>
    </dgm:pt>
    <dgm:pt modelId="{A0CF83B3-DDAF-43E3-A8FD-B8C02D1A2C13}" type="pres">
      <dgm:prSet presAssocID="{2585B8CF-D34D-48D4-9C1A-C377C77CA7D5}"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C078734B-749B-479B-AD18-3F3999E4209D}" type="pres">
      <dgm:prSet presAssocID="{2585B8CF-D34D-48D4-9C1A-C377C77CA7D5}" presName="text" presStyleLbl="node1" presStyleIdx="0" presStyleCnt="4">
        <dgm:presLayoutVars>
          <dgm:bulletEnabled val="1"/>
        </dgm:presLayoutVars>
      </dgm:prSet>
      <dgm:spPr/>
    </dgm:pt>
    <dgm:pt modelId="{41BB37A7-14C2-40CB-BCEF-371E5CE6D836}" type="pres">
      <dgm:prSet presAssocID="{C8168773-E114-4A7E-A4DF-DFA94A4F2953}" presName="spacer" presStyleCnt="0"/>
      <dgm:spPr/>
    </dgm:pt>
    <dgm:pt modelId="{F1C8B4B0-D879-4B48-9315-D0AF65723898}" type="pres">
      <dgm:prSet presAssocID="{FBD40C82-FB98-4BDC-8426-AFC9D7C7A324}" presName="comp" presStyleCnt="0"/>
      <dgm:spPr/>
    </dgm:pt>
    <dgm:pt modelId="{78DD7EAB-7BD8-48FE-8B98-B9B1B1A09A8F}" type="pres">
      <dgm:prSet presAssocID="{FBD40C82-FB98-4BDC-8426-AFC9D7C7A324}" presName="box" presStyleLbl="node1" presStyleIdx="1" presStyleCnt="4"/>
      <dgm:spPr/>
    </dgm:pt>
    <dgm:pt modelId="{A0C8B9BE-50E7-4706-85CA-13F2CD64ED83}" type="pres">
      <dgm:prSet presAssocID="{FBD40C82-FB98-4BDC-8426-AFC9D7C7A324}" presName="img" presStyleLbl="fgImgPlace1" presStyleIdx="1" presStyleCnt="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566" t="1193" r="-6566" b="1193"/>
          </a:stretch>
        </a:blipFill>
      </dgm:spPr>
    </dgm:pt>
    <dgm:pt modelId="{401EB2D6-9390-46BC-95FC-D7C408BB7277}" type="pres">
      <dgm:prSet presAssocID="{FBD40C82-FB98-4BDC-8426-AFC9D7C7A324}" presName="text" presStyleLbl="node1" presStyleIdx="1" presStyleCnt="4">
        <dgm:presLayoutVars>
          <dgm:bulletEnabled val="1"/>
        </dgm:presLayoutVars>
      </dgm:prSet>
      <dgm:spPr/>
    </dgm:pt>
    <dgm:pt modelId="{F1F30C36-1716-4A36-84DE-2F658B75B2C4}" type="pres">
      <dgm:prSet presAssocID="{FD44C51D-DE53-4957-B44E-5AAB15BC1B40}" presName="spacer" presStyleCnt="0"/>
      <dgm:spPr/>
    </dgm:pt>
    <dgm:pt modelId="{C22E667B-0F06-43E4-A11F-88D31D0FBDB1}" type="pres">
      <dgm:prSet presAssocID="{ADFF39A9-9FA6-43C7-B932-67AB0D539162}" presName="comp" presStyleCnt="0"/>
      <dgm:spPr/>
    </dgm:pt>
    <dgm:pt modelId="{FA751612-3005-4F13-A295-571BA4FBA3E8}" type="pres">
      <dgm:prSet presAssocID="{ADFF39A9-9FA6-43C7-B932-67AB0D539162}" presName="box" presStyleLbl="node1" presStyleIdx="2" presStyleCnt="4"/>
      <dgm:spPr/>
    </dgm:pt>
    <dgm:pt modelId="{2D72459F-2E42-4E35-A57B-340C6E583189}" type="pres">
      <dgm:prSet presAssocID="{ADFF39A9-9FA6-43C7-B932-67AB0D539162}"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8000" b="-28000"/>
          </a:stretch>
        </a:blipFill>
      </dgm:spPr>
    </dgm:pt>
    <dgm:pt modelId="{C4FE7BAF-42E1-4405-BA24-BA3994E7545F}" type="pres">
      <dgm:prSet presAssocID="{ADFF39A9-9FA6-43C7-B932-67AB0D539162}" presName="text" presStyleLbl="node1" presStyleIdx="2" presStyleCnt="4">
        <dgm:presLayoutVars>
          <dgm:bulletEnabled val="1"/>
        </dgm:presLayoutVars>
      </dgm:prSet>
      <dgm:spPr/>
    </dgm:pt>
    <dgm:pt modelId="{B2B6AFDB-4B4C-4D56-AAB8-1DE493D7136E}" type="pres">
      <dgm:prSet presAssocID="{3083D41D-1C03-42A9-9EB7-A68BCD4BCD84}" presName="spacer" presStyleCnt="0"/>
      <dgm:spPr/>
    </dgm:pt>
    <dgm:pt modelId="{E8F3E1F2-6B8D-4ECA-B725-D3B64000ABC4}" type="pres">
      <dgm:prSet presAssocID="{728D651C-3C45-4E66-9A25-953D5666CBCA}" presName="comp" presStyleCnt="0"/>
      <dgm:spPr/>
    </dgm:pt>
    <dgm:pt modelId="{1F01392E-E4ED-4834-BF85-70E129A0A91C}" type="pres">
      <dgm:prSet presAssocID="{728D651C-3C45-4E66-9A25-953D5666CBCA}" presName="box" presStyleLbl="node1" presStyleIdx="3" presStyleCnt="4"/>
      <dgm:spPr/>
    </dgm:pt>
    <dgm:pt modelId="{C79C1267-032F-42F8-9B78-96D686BF1A07}" type="pres">
      <dgm:prSet presAssocID="{728D651C-3C45-4E66-9A25-953D5666CBCA}"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98DAF4F8-3A9B-43F5-8E0B-5E35A6183E09}" type="pres">
      <dgm:prSet presAssocID="{728D651C-3C45-4E66-9A25-953D5666CBCA}" presName="text" presStyleLbl="node1" presStyleIdx="3" presStyleCnt="4">
        <dgm:presLayoutVars>
          <dgm:bulletEnabled val="1"/>
        </dgm:presLayoutVars>
      </dgm:prSet>
      <dgm:spPr/>
    </dgm:pt>
  </dgm:ptLst>
  <dgm:cxnLst>
    <dgm:cxn modelId="{9FC08612-DC03-47D1-9663-48F946ADDD85}" type="presOf" srcId="{FBD40C82-FB98-4BDC-8426-AFC9D7C7A324}" destId="{78DD7EAB-7BD8-48FE-8B98-B9B1B1A09A8F}" srcOrd="0" destOrd="0" presId="urn:microsoft.com/office/officeart/2005/8/layout/vList4"/>
    <dgm:cxn modelId="{9442131A-10C1-430F-916E-68525E9B36DA}" type="presOf" srcId="{ADFF39A9-9FA6-43C7-B932-67AB0D539162}" destId="{FA751612-3005-4F13-A295-571BA4FBA3E8}" srcOrd="0" destOrd="0" presId="urn:microsoft.com/office/officeart/2005/8/layout/vList4"/>
    <dgm:cxn modelId="{C72D022A-885B-4584-9F38-1CFA800C5639}" srcId="{AF0C6926-3270-45FD-AEF2-357463A13C45}" destId="{FBD40C82-FB98-4BDC-8426-AFC9D7C7A324}" srcOrd="1" destOrd="0" parTransId="{6E0610F5-6E6D-41A8-8737-49A3121FAEB0}" sibTransId="{FD44C51D-DE53-4957-B44E-5AAB15BC1B40}"/>
    <dgm:cxn modelId="{A74A7931-529D-4EA3-A82E-08D7CD315F36}" type="presOf" srcId="{AF0C6926-3270-45FD-AEF2-357463A13C45}" destId="{75B6A15A-04C2-4F34-A2CC-D9076C95AFA2}" srcOrd="0" destOrd="0" presId="urn:microsoft.com/office/officeart/2005/8/layout/vList4"/>
    <dgm:cxn modelId="{932C1C88-BE34-4873-B9EB-CDFDEC4E6CF5}" type="presOf" srcId="{2585B8CF-D34D-48D4-9C1A-C377C77CA7D5}" destId="{20DB1D41-3AEA-49CD-B900-09B2C969FFF7}" srcOrd="0" destOrd="0" presId="urn:microsoft.com/office/officeart/2005/8/layout/vList4"/>
    <dgm:cxn modelId="{3C56A898-C75C-42D6-BAB4-E4510FA3BFFB}" type="presOf" srcId="{728D651C-3C45-4E66-9A25-953D5666CBCA}" destId="{98DAF4F8-3A9B-43F5-8E0B-5E35A6183E09}" srcOrd="1" destOrd="0" presId="urn:microsoft.com/office/officeart/2005/8/layout/vList4"/>
    <dgm:cxn modelId="{26A072A0-2418-4C93-9C68-F1EF2DC51DEF}" srcId="{AF0C6926-3270-45FD-AEF2-357463A13C45}" destId="{728D651C-3C45-4E66-9A25-953D5666CBCA}" srcOrd="3" destOrd="0" parTransId="{FC29A65B-E377-4118-9BC6-0F8FC57B9638}" sibTransId="{F5C88818-3B23-41CF-9AD7-3A033DF1420C}"/>
    <dgm:cxn modelId="{87B9D5B5-D498-4EC2-9B8A-89AA2E45311B}" type="presOf" srcId="{728D651C-3C45-4E66-9A25-953D5666CBCA}" destId="{1F01392E-E4ED-4834-BF85-70E129A0A91C}" srcOrd="0" destOrd="0" presId="urn:microsoft.com/office/officeart/2005/8/layout/vList4"/>
    <dgm:cxn modelId="{D67B9BCB-E7A1-4190-B5F3-9AC73590DE0C}" type="presOf" srcId="{2585B8CF-D34D-48D4-9C1A-C377C77CA7D5}" destId="{C078734B-749B-479B-AD18-3F3999E4209D}" srcOrd="1" destOrd="0" presId="urn:microsoft.com/office/officeart/2005/8/layout/vList4"/>
    <dgm:cxn modelId="{2B7A44CD-B7B5-46FB-8FFB-338475AB7AF3}" srcId="{AF0C6926-3270-45FD-AEF2-357463A13C45}" destId="{ADFF39A9-9FA6-43C7-B932-67AB0D539162}" srcOrd="2" destOrd="0" parTransId="{DE14C4D0-3F14-45E5-A0F2-A7E7597F684B}" sibTransId="{3083D41D-1C03-42A9-9EB7-A68BCD4BCD84}"/>
    <dgm:cxn modelId="{19864BDB-CE93-4BF1-81F4-0DBE93FF506F}" type="presOf" srcId="{ADFF39A9-9FA6-43C7-B932-67AB0D539162}" destId="{C4FE7BAF-42E1-4405-BA24-BA3994E7545F}" srcOrd="1" destOrd="0" presId="urn:microsoft.com/office/officeart/2005/8/layout/vList4"/>
    <dgm:cxn modelId="{AAD6E2E7-C992-447A-955E-85ED28884053}" type="presOf" srcId="{FBD40C82-FB98-4BDC-8426-AFC9D7C7A324}" destId="{401EB2D6-9390-46BC-95FC-D7C408BB7277}" srcOrd="1" destOrd="0" presId="urn:microsoft.com/office/officeart/2005/8/layout/vList4"/>
    <dgm:cxn modelId="{21B1AEF5-C951-4F4D-91D3-84AFCE8E4AF3}" srcId="{AF0C6926-3270-45FD-AEF2-357463A13C45}" destId="{2585B8CF-D34D-48D4-9C1A-C377C77CA7D5}" srcOrd="0" destOrd="0" parTransId="{CA2C4D56-45D2-407F-9144-CE21A82A23F1}" sibTransId="{C8168773-E114-4A7E-A4DF-DFA94A4F2953}"/>
    <dgm:cxn modelId="{0CF1DE27-CC62-4826-B914-E89679BC3428}" type="presParOf" srcId="{75B6A15A-04C2-4F34-A2CC-D9076C95AFA2}" destId="{20991C76-BA1F-4736-9913-28503F762908}" srcOrd="0" destOrd="0" presId="urn:microsoft.com/office/officeart/2005/8/layout/vList4"/>
    <dgm:cxn modelId="{8DB65C56-E9CF-43AB-8ED6-FFD766C90026}" type="presParOf" srcId="{20991C76-BA1F-4736-9913-28503F762908}" destId="{20DB1D41-3AEA-49CD-B900-09B2C969FFF7}" srcOrd="0" destOrd="0" presId="urn:microsoft.com/office/officeart/2005/8/layout/vList4"/>
    <dgm:cxn modelId="{9E397157-68FF-4700-A0A2-4C516CB8C4B7}" type="presParOf" srcId="{20991C76-BA1F-4736-9913-28503F762908}" destId="{A0CF83B3-DDAF-43E3-A8FD-B8C02D1A2C13}" srcOrd="1" destOrd="0" presId="urn:microsoft.com/office/officeart/2005/8/layout/vList4"/>
    <dgm:cxn modelId="{D50993E8-D0B0-4C98-88C3-2742C8242E13}" type="presParOf" srcId="{20991C76-BA1F-4736-9913-28503F762908}" destId="{C078734B-749B-479B-AD18-3F3999E4209D}" srcOrd="2" destOrd="0" presId="urn:microsoft.com/office/officeart/2005/8/layout/vList4"/>
    <dgm:cxn modelId="{B082A734-CA6F-4A4A-BA85-ED9585EC02AA}" type="presParOf" srcId="{75B6A15A-04C2-4F34-A2CC-D9076C95AFA2}" destId="{41BB37A7-14C2-40CB-BCEF-371E5CE6D836}" srcOrd="1" destOrd="0" presId="urn:microsoft.com/office/officeart/2005/8/layout/vList4"/>
    <dgm:cxn modelId="{030BFF17-CA7C-4C1D-B8DD-1EE1D98D227F}" type="presParOf" srcId="{75B6A15A-04C2-4F34-A2CC-D9076C95AFA2}" destId="{F1C8B4B0-D879-4B48-9315-D0AF65723898}" srcOrd="2" destOrd="0" presId="urn:microsoft.com/office/officeart/2005/8/layout/vList4"/>
    <dgm:cxn modelId="{A3276B0B-9869-4D88-97D2-936BDF15C9CD}" type="presParOf" srcId="{F1C8B4B0-D879-4B48-9315-D0AF65723898}" destId="{78DD7EAB-7BD8-48FE-8B98-B9B1B1A09A8F}" srcOrd="0" destOrd="0" presId="urn:microsoft.com/office/officeart/2005/8/layout/vList4"/>
    <dgm:cxn modelId="{2700FED4-B36A-402B-8E74-5BB0F7532EED}" type="presParOf" srcId="{F1C8B4B0-D879-4B48-9315-D0AF65723898}" destId="{A0C8B9BE-50E7-4706-85CA-13F2CD64ED83}" srcOrd="1" destOrd="0" presId="urn:microsoft.com/office/officeart/2005/8/layout/vList4"/>
    <dgm:cxn modelId="{239BA8E8-3B3B-4B96-95BD-8ABCF79FAD26}" type="presParOf" srcId="{F1C8B4B0-D879-4B48-9315-D0AF65723898}" destId="{401EB2D6-9390-46BC-95FC-D7C408BB7277}" srcOrd="2" destOrd="0" presId="urn:microsoft.com/office/officeart/2005/8/layout/vList4"/>
    <dgm:cxn modelId="{DC3C5764-176F-4F56-B142-9D926BB3B179}" type="presParOf" srcId="{75B6A15A-04C2-4F34-A2CC-D9076C95AFA2}" destId="{F1F30C36-1716-4A36-84DE-2F658B75B2C4}" srcOrd="3" destOrd="0" presId="urn:microsoft.com/office/officeart/2005/8/layout/vList4"/>
    <dgm:cxn modelId="{C3F9C9E6-D681-4A15-A9FF-1BFEBE745C94}" type="presParOf" srcId="{75B6A15A-04C2-4F34-A2CC-D9076C95AFA2}" destId="{C22E667B-0F06-43E4-A11F-88D31D0FBDB1}" srcOrd="4" destOrd="0" presId="urn:microsoft.com/office/officeart/2005/8/layout/vList4"/>
    <dgm:cxn modelId="{2B2FB662-DE99-4E41-9504-B8995A46561A}" type="presParOf" srcId="{C22E667B-0F06-43E4-A11F-88D31D0FBDB1}" destId="{FA751612-3005-4F13-A295-571BA4FBA3E8}" srcOrd="0" destOrd="0" presId="urn:microsoft.com/office/officeart/2005/8/layout/vList4"/>
    <dgm:cxn modelId="{2893927D-F744-4C4C-A4B4-CB4C1880AE72}" type="presParOf" srcId="{C22E667B-0F06-43E4-A11F-88D31D0FBDB1}" destId="{2D72459F-2E42-4E35-A57B-340C6E583189}" srcOrd="1" destOrd="0" presId="urn:microsoft.com/office/officeart/2005/8/layout/vList4"/>
    <dgm:cxn modelId="{13BDFCD4-3159-4A69-84B3-20A03F384C59}" type="presParOf" srcId="{C22E667B-0F06-43E4-A11F-88D31D0FBDB1}" destId="{C4FE7BAF-42E1-4405-BA24-BA3994E7545F}" srcOrd="2" destOrd="0" presId="urn:microsoft.com/office/officeart/2005/8/layout/vList4"/>
    <dgm:cxn modelId="{4B5D0771-0F4A-4A2C-A8E8-E5BA146312B3}" type="presParOf" srcId="{75B6A15A-04C2-4F34-A2CC-D9076C95AFA2}" destId="{B2B6AFDB-4B4C-4D56-AAB8-1DE493D7136E}" srcOrd="5" destOrd="0" presId="urn:microsoft.com/office/officeart/2005/8/layout/vList4"/>
    <dgm:cxn modelId="{7030D808-7FB2-4BE6-914C-349576620103}" type="presParOf" srcId="{75B6A15A-04C2-4F34-A2CC-D9076C95AFA2}" destId="{E8F3E1F2-6B8D-4ECA-B725-D3B64000ABC4}" srcOrd="6" destOrd="0" presId="urn:microsoft.com/office/officeart/2005/8/layout/vList4"/>
    <dgm:cxn modelId="{B5E0D027-A62B-4C5F-9B16-F45848A2932F}" type="presParOf" srcId="{E8F3E1F2-6B8D-4ECA-B725-D3B64000ABC4}" destId="{1F01392E-E4ED-4834-BF85-70E129A0A91C}" srcOrd="0" destOrd="0" presId="urn:microsoft.com/office/officeart/2005/8/layout/vList4"/>
    <dgm:cxn modelId="{C1484450-0095-4884-A704-74648013D18B}" type="presParOf" srcId="{E8F3E1F2-6B8D-4ECA-B725-D3B64000ABC4}" destId="{C79C1267-032F-42F8-9B78-96D686BF1A07}" srcOrd="1" destOrd="0" presId="urn:microsoft.com/office/officeart/2005/8/layout/vList4"/>
    <dgm:cxn modelId="{C572A166-307D-4E92-AFAF-7B879FF98945}" type="presParOf" srcId="{E8F3E1F2-6B8D-4ECA-B725-D3B64000ABC4}" destId="{98DAF4F8-3A9B-43F5-8E0B-5E35A6183E0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B2BF2D7-9D74-4124-90F6-737AE00712D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CA"/>
        </a:p>
      </dgm:t>
    </dgm:pt>
    <dgm:pt modelId="{26BE1521-3AF6-4EBE-AC9F-1DAE2EC3DB4D}">
      <dgm:prSet custT="1"/>
      <dgm:spPr/>
      <dgm:t>
        <a:bodyPr/>
        <a:lstStyle/>
        <a:p>
          <a:r>
            <a:rPr lang="en-US" sz="1800" b="0" dirty="0">
              <a:effectLst>
                <a:outerShdw blurRad="38100" dist="38100" dir="2700000" algn="tl">
                  <a:srgbClr val="000000">
                    <a:alpha val="43137"/>
                  </a:srgbClr>
                </a:outerShdw>
              </a:effectLst>
            </a:rPr>
            <a:t>With a globally distributed workforce and remote access to the CRM, ensuring the security and privacy of data is paramount. Varonis provides advanced data security capabilities, including data classification, access controls, and user behavior analytics. Microsoft Azure Information Protection complements this by offering classification and encryption capabilities for data at rest and in transit.</a:t>
          </a:r>
          <a:endParaRPr lang="en-CA" sz="1800" b="0" dirty="0">
            <a:effectLst>
              <a:outerShdw blurRad="38100" dist="38100" dir="2700000" algn="tl">
                <a:srgbClr val="000000">
                  <a:alpha val="43137"/>
                </a:srgbClr>
              </a:outerShdw>
            </a:effectLst>
          </a:endParaRPr>
        </a:p>
      </dgm:t>
    </dgm:pt>
    <dgm:pt modelId="{DE4FF36B-BF9A-4F37-80D4-C2241CE7FA30}" type="parTrans" cxnId="{16CCA1B7-0036-4DDA-B41F-F3518F646AC3}">
      <dgm:prSet/>
      <dgm:spPr/>
      <dgm:t>
        <a:bodyPr/>
        <a:lstStyle/>
        <a:p>
          <a:endParaRPr lang="en-CA"/>
        </a:p>
      </dgm:t>
    </dgm:pt>
    <dgm:pt modelId="{3B2B0350-2489-4B6F-9391-B0E50C980BBC}" type="sibTrans" cxnId="{16CCA1B7-0036-4DDA-B41F-F3518F646AC3}">
      <dgm:prSet/>
      <dgm:spPr/>
      <dgm:t>
        <a:bodyPr/>
        <a:lstStyle/>
        <a:p>
          <a:endParaRPr lang="en-CA"/>
        </a:p>
      </dgm:t>
    </dgm:pt>
    <dgm:pt modelId="{8B91DEE1-9760-43A5-BEC4-CCAB76D07606}" type="pres">
      <dgm:prSet presAssocID="{2B2BF2D7-9D74-4124-90F6-737AE00712D0}" presName="linearFlow" presStyleCnt="0">
        <dgm:presLayoutVars>
          <dgm:dir/>
          <dgm:resizeHandles val="exact"/>
        </dgm:presLayoutVars>
      </dgm:prSet>
      <dgm:spPr/>
    </dgm:pt>
    <dgm:pt modelId="{C9FC3BDE-DDBB-415A-88DB-31397184589B}" type="pres">
      <dgm:prSet presAssocID="{26BE1521-3AF6-4EBE-AC9F-1DAE2EC3DB4D}" presName="composite" presStyleCnt="0"/>
      <dgm:spPr/>
    </dgm:pt>
    <dgm:pt modelId="{703AD8F4-651E-4647-9D70-D4A406C94473}" type="pres">
      <dgm:prSet presAssocID="{26BE1521-3AF6-4EBE-AC9F-1DAE2EC3DB4D}" presName="imgShp" presStyleLbl="fgImgPlace1" presStyleIdx="0" presStyleCnt="1" custLinFactNeighborX="-12113" custLinFactNeighborY="-195"/>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dgm:spPr>
    </dgm:pt>
    <dgm:pt modelId="{FA8B0C21-C673-4ED2-AA2F-48C5337936CE}" type="pres">
      <dgm:prSet presAssocID="{26BE1521-3AF6-4EBE-AC9F-1DAE2EC3DB4D}" presName="txShp" presStyleLbl="node1" presStyleIdx="0" presStyleCnt="1" custScaleX="122764">
        <dgm:presLayoutVars>
          <dgm:bulletEnabled val="1"/>
        </dgm:presLayoutVars>
      </dgm:prSet>
      <dgm:spPr/>
    </dgm:pt>
  </dgm:ptLst>
  <dgm:cxnLst>
    <dgm:cxn modelId="{51C9398E-5FA2-47FE-887A-FC4E70B8EE87}" type="presOf" srcId="{26BE1521-3AF6-4EBE-AC9F-1DAE2EC3DB4D}" destId="{FA8B0C21-C673-4ED2-AA2F-48C5337936CE}" srcOrd="0" destOrd="0" presId="urn:microsoft.com/office/officeart/2005/8/layout/vList3"/>
    <dgm:cxn modelId="{251A7CB6-A9B8-4E79-B1AF-1913181A91E6}" type="presOf" srcId="{2B2BF2D7-9D74-4124-90F6-737AE00712D0}" destId="{8B91DEE1-9760-43A5-BEC4-CCAB76D07606}" srcOrd="0" destOrd="0" presId="urn:microsoft.com/office/officeart/2005/8/layout/vList3"/>
    <dgm:cxn modelId="{16CCA1B7-0036-4DDA-B41F-F3518F646AC3}" srcId="{2B2BF2D7-9D74-4124-90F6-737AE00712D0}" destId="{26BE1521-3AF6-4EBE-AC9F-1DAE2EC3DB4D}" srcOrd="0" destOrd="0" parTransId="{DE4FF36B-BF9A-4F37-80D4-C2241CE7FA30}" sibTransId="{3B2B0350-2489-4B6F-9391-B0E50C980BBC}"/>
    <dgm:cxn modelId="{3C33A801-57FD-4734-8460-A2977D7694A8}" type="presParOf" srcId="{8B91DEE1-9760-43A5-BEC4-CCAB76D07606}" destId="{C9FC3BDE-DDBB-415A-88DB-31397184589B}" srcOrd="0" destOrd="0" presId="urn:microsoft.com/office/officeart/2005/8/layout/vList3"/>
    <dgm:cxn modelId="{D3FE2371-5BD2-4671-856D-170D5F382A2F}" type="presParOf" srcId="{C9FC3BDE-DDBB-415A-88DB-31397184589B}" destId="{703AD8F4-651E-4647-9D70-D4A406C94473}" srcOrd="0" destOrd="0" presId="urn:microsoft.com/office/officeart/2005/8/layout/vList3"/>
    <dgm:cxn modelId="{F659DDF5-CF15-40E1-B39C-5D72DF60697D}" type="presParOf" srcId="{C9FC3BDE-DDBB-415A-88DB-31397184589B}" destId="{FA8B0C21-C673-4ED2-AA2F-48C5337936C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D4BAF-402B-465D-B1F5-BBC3153604DA}">
      <dsp:nvSpPr>
        <dsp:cNvPr id="0" name=""/>
        <dsp:cNvSpPr/>
      </dsp:nvSpPr>
      <dsp:spPr>
        <a:xfrm rot="10800000">
          <a:off x="897301" y="3989"/>
          <a:ext cx="9930533" cy="210205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6946"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 a diverse work environment with a mix of onsite and remote employees, including those from APAC, EMEA, and Europe, managing identities securely and efficiently becomes paramount. Okta offers a comprehensive identity management solution that can handle complex scenarios, including multi-factor authentication (MFA), single sign-on (SSO), and identity lifecycle management. The integration with Salesforce CRM ensures that identity management is seamless and secure, adapting to the varying needs of a global workforce.</a:t>
          </a:r>
          <a:endParaRPr lang="en-CA" sz="1900" kern="1200" dirty="0"/>
        </a:p>
      </dsp:txBody>
      <dsp:txXfrm rot="10800000">
        <a:off x="1422814" y="3989"/>
        <a:ext cx="9405020" cy="2102051"/>
      </dsp:txXfrm>
    </dsp:sp>
    <dsp:sp modelId="{6685384F-C0F0-4896-9E35-02BB9B3F0935}">
      <dsp:nvSpPr>
        <dsp:cNvPr id="0" name=""/>
        <dsp:cNvSpPr/>
      </dsp:nvSpPr>
      <dsp:spPr>
        <a:xfrm>
          <a:off x="0" y="0"/>
          <a:ext cx="2102051" cy="21020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54F75-5BD5-4443-BE35-769CED65A47B}">
      <dsp:nvSpPr>
        <dsp:cNvPr id="0" name=""/>
        <dsp:cNvSpPr/>
      </dsp:nvSpPr>
      <dsp:spPr>
        <a:xfrm rot="10800000">
          <a:off x="872778" y="2733518"/>
          <a:ext cx="9979578" cy="210205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6946"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 use of Okta supports Zero Trust principles by verifying every user's identity with robust, adaptable authentication mechanisms. It also provides the flexibility to scale as the company grows and the nature of the workforce changes. The ability to integrate with other security tools and platforms enhances its utility, making it an ideal choice for managing identities across diverse environments.</a:t>
          </a:r>
          <a:endParaRPr lang="en-CA" sz="1900" kern="1200" dirty="0"/>
        </a:p>
      </dsp:txBody>
      <dsp:txXfrm rot="10800000">
        <a:off x="1398291" y="2733518"/>
        <a:ext cx="9454065" cy="2102051"/>
      </dsp:txXfrm>
    </dsp:sp>
    <dsp:sp modelId="{C41208C9-46F7-45B5-B2B1-AA0265308EA9}">
      <dsp:nvSpPr>
        <dsp:cNvPr id="0" name=""/>
        <dsp:cNvSpPr/>
      </dsp:nvSpPr>
      <dsp:spPr>
        <a:xfrm>
          <a:off x="0" y="2699339"/>
          <a:ext cx="2102051" cy="2102051"/>
        </a:xfrm>
        <a:prstGeom prst="ellipse">
          <a:avLst/>
        </a:prstGeom>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27F5C-891A-4ED1-A366-69326B67A27C}">
      <dsp:nvSpPr>
        <dsp:cNvPr id="0" name=""/>
        <dsp:cNvSpPr/>
      </dsp:nvSpPr>
      <dsp:spPr>
        <a:xfrm>
          <a:off x="0" y="0"/>
          <a:ext cx="11594412" cy="934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Deploy Varonis to monitor and protect data within the CRM. Use its data classification tools to identify and categorize sensitive information, applying appropriate access controls and monitoring policies.</a:t>
          </a:r>
          <a:endParaRPr lang="en-CA" sz="1800" kern="1200" dirty="0">
            <a:effectLst>
              <a:outerShdw blurRad="38100" dist="38100" dir="2700000" algn="tl">
                <a:srgbClr val="000000">
                  <a:alpha val="43137"/>
                </a:srgbClr>
              </a:outerShdw>
            </a:effectLst>
          </a:endParaRPr>
        </a:p>
      </dsp:txBody>
      <dsp:txXfrm>
        <a:off x="2412362" y="0"/>
        <a:ext cx="9182050" cy="934803"/>
      </dsp:txXfrm>
    </dsp:sp>
    <dsp:sp modelId="{2C8BF7A8-DF4F-4EB3-AE14-05481C2CE703}">
      <dsp:nvSpPr>
        <dsp:cNvPr id="0" name=""/>
        <dsp:cNvSpPr/>
      </dsp:nvSpPr>
      <dsp:spPr>
        <a:xfrm>
          <a:off x="93480" y="93480"/>
          <a:ext cx="2318882" cy="74784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4000" b="-3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747883-3F4A-414E-806D-215E232843F2}">
      <dsp:nvSpPr>
        <dsp:cNvPr id="0" name=""/>
        <dsp:cNvSpPr/>
      </dsp:nvSpPr>
      <dsp:spPr>
        <a:xfrm>
          <a:off x="0" y="1028283"/>
          <a:ext cx="11594412" cy="934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Implement Azure Information Protection to classify, label, and protect documents and emails. This ensures that sensitive information is encrypted and only accessible to authorized users.</a:t>
          </a:r>
          <a:endParaRPr lang="en-CA" sz="1800" kern="1200" dirty="0">
            <a:effectLst>
              <a:outerShdw blurRad="38100" dist="38100" dir="2700000" algn="tl">
                <a:srgbClr val="000000">
                  <a:alpha val="43137"/>
                </a:srgbClr>
              </a:outerShdw>
            </a:effectLst>
          </a:endParaRPr>
        </a:p>
      </dsp:txBody>
      <dsp:txXfrm>
        <a:off x="2412362" y="1028283"/>
        <a:ext cx="9182050" cy="934803"/>
      </dsp:txXfrm>
    </dsp:sp>
    <dsp:sp modelId="{E9C711D9-AFE6-4543-8D80-F1544E8C1C57}">
      <dsp:nvSpPr>
        <dsp:cNvPr id="0" name=""/>
        <dsp:cNvSpPr/>
      </dsp:nvSpPr>
      <dsp:spPr>
        <a:xfrm>
          <a:off x="93480" y="1121763"/>
          <a:ext cx="2318882" cy="747842"/>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8860" t="-19800" r="8860" b="-198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75CD57-C753-42DA-A677-D9F2001D3E85}">
      <dsp:nvSpPr>
        <dsp:cNvPr id="0" name=""/>
        <dsp:cNvSpPr/>
      </dsp:nvSpPr>
      <dsp:spPr>
        <a:xfrm>
          <a:off x="0" y="2056566"/>
          <a:ext cx="11594412" cy="934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Set up automated alerts in Varonis for unusual access patterns or potential data breaches, enabling rapid response to mitigate any data loss or exposure incidents.</a:t>
          </a:r>
          <a:endParaRPr lang="en-CA" sz="1800" kern="1200" dirty="0">
            <a:effectLst>
              <a:outerShdw blurRad="38100" dist="38100" dir="2700000" algn="tl">
                <a:srgbClr val="000000">
                  <a:alpha val="43137"/>
                </a:srgbClr>
              </a:outerShdw>
            </a:effectLst>
          </a:endParaRPr>
        </a:p>
      </dsp:txBody>
      <dsp:txXfrm>
        <a:off x="2412362" y="2056566"/>
        <a:ext cx="9182050" cy="934803"/>
      </dsp:txXfrm>
    </dsp:sp>
    <dsp:sp modelId="{FD8B4AFD-DF82-4ADC-A945-E4F5A2B136B5}">
      <dsp:nvSpPr>
        <dsp:cNvPr id="0" name=""/>
        <dsp:cNvSpPr/>
      </dsp:nvSpPr>
      <dsp:spPr>
        <a:xfrm>
          <a:off x="93480" y="2150047"/>
          <a:ext cx="2318882" cy="74784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E59A79-3488-4522-AC0B-DD46B068538B}">
      <dsp:nvSpPr>
        <dsp:cNvPr id="0" name=""/>
        <dsp:cNvSpPr/>
      </dsp:nvSpPr>
      <dsp:spPr>
        <a:xfrm>
          <a:off x="0" y="3084850"/>
          <a:ext cx="11594412" cy="934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Regularly review and update data protection policies to align with evolving data privacy regulations and business needs. Conduct periodic audits and compliance checks to ensure that data handling practices are up to standard.</a:t>
          </a:r>
          <a:endParaRPr lang="en-CA" sz="1800" kern="1200" dirty="0">
            <a:effectLst>
              <a:outerShdw blurRad="38100" dist="38100" dir="2700000" algn="tl">
                <a:srgbClr val="000000">
                  <a:alpha val="43137"/>
                </a:srgbClr>
              </a:outerShdw>
            </a:effectLst>
          </a:endParaRPr>
        </a:p>
      </dsp:txBody>
      <dsp:txXfrm>
        <a:off x="2412362" y="3084850"/>
        <a:ext cx="9182050" cy="934803"/>
      </dsp:txXfrm>
    </dsp:sp>
    <dsp:sp modelId="{BED71A40-A5B1-4AFA-A1AE-09287F6B8D6F}">
      <dsp:nvSpPr>
        <dsp:cNvPr id="0" name=""/>
        <dsp:cNvSpPr/>
      </dsp:nvSpPr>
      <dsp:spPr>
        <a:xfrm>
          <a:off x="93480" y="3178330"/>
          <a:ext cx="2318882" cy="747842"/>
        </a:xfrm>
        <a:prstGeom prst="roundRect">
          <a:avLst>
            <a:gd name="adj" fmla="val 10000"/>
          </a:avLst>
        </a:prstGeom>
        <a:blipFill dpi="0"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4979" t="-41463" r="4979" b="-4146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681FC7-164B-4334-84DC-4942BEF0F9C5}">
      <dsp:nvSpPr>
        <dsp:cNvPr id="0" name=""/>
        <dsp:cNvSpPr/>
      </dsp:nvSpPr>
      <dsp:spPr>
        <a:xfrm>
          <a:off x="0" y="4113133"/>
          <a:ext cx="11594412" cy="934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Implement data loss prevention (DLP) policies to prevent unauthorized sharing or transfer of sensitive information, particularly important for remote employees accessing the CRM from various locations.</a:t>
          </a:r>
          <a:endParaRPr lang="en-CA" sz="1800" kern="1200" dirty="0">
            <a:effectLst>
              <a:outerShdw blurRad="38100" dist="38100" dir="2700000" algn="tl">
                <a:srgbClr val="000000">
                  <a:alpha val="43137"/>
                </a:srgbClr>
              </a:outerShdw>
            </a:effectLst>
          </a:endParaRPr>
        </a:p>
      </dsp:txBody>
      <dsp:txXfrm>
        <a:off x="2412362" y="4113133"/>
        <a:ext cx="9182050" cy="934803"/>
      </dsp:txXfrm>
    </dsp:sp>
    <dsp:sp modelId="{FB34AD9D-050F-400C-B526-0DF07FC681C5}">
      <dsp:nvSpPr>
        <dsp:cNvPr id="0" name=""/>
        <dsp:cNvSpPr/>
      </dsp:nvSpPr>
      <dsp:spPr>
        <a:xfrm>
          <a:off x="93480" y="4206614"/>
          <a:ext cx="2318882" cy="747842"/>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17B7B-F3D4-4520-8DCD-690F28AC1EBE}">
      <dsp:nvSpPr>
        <dsp:cNvPr id="0" name=""/>
        <dsp:cNvSpPr/>
      </dsp:nvSpPr>
      <dsp:spPr>
        <a:xfrm>
          <a:off x="0" y="0"/>
          <a:ext cx="11725136" cy="11248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Implementing Okta for Salesforce CRM involves several steps. Firstly, enable SSO to ensure that users have a single set of credentials across all applications, reducing the risk of password fatigue and related security issues. Implement adaptive MFA, where the authentication requirements change based on contextual factors such as the user's location, device, and network security.</a:t>
          </a:r>
          <a:endParaRPr lang="en-CA" sz="1700" kern="1200" dirty="0"/>
        </a:p>
      </dsp:txBody>
      <dsp:txXfrm>
        <a:off x="2457509" y="0"/>
        <a:ext cx="9267626" cy="1124819"/>
      </dsp:txXfrm>
    </dsp:sp>
    <dsp:sp modelId="{CC17F8F8-78A1-4AB8-87FD-9EC33C8E8DF9}">
      <dsp:nvSpPr>
        <dsp:cNvPr id="0" name=""/>
        <dsp:cNvSpPr/>
      </dsp:nvSpPr>
      <dsp:spPr>
        <a:xfrm>
          <a:off x="112481" y="112481"/>
          <a:ext cx="2345027" cy="89985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0" b="-8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92C7B8-98A1-4EC2-9850-CF0C1E8EF598}">
      <dsp:nvSpPr>
        <dsp:cNvPr id="0" name=""/>
        <dsp:cNvSpPr/>
      </dsp:nvSpPr>
      <dsp:spPr>
        <a:xfrm>
          <a:off x="0" y="1237301"/>
          <a:ext cx="11725136" cy="11248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For remote employees, especially those in different regions, implement geolocation-based access controls. Users attempting to access the CRM from new locations or unknown devices can be prompted for additional authentication steps.</a:t>
          </a:r>
          <a:endParaRPr lang="en-CA" sz="1700" kern="1200" dirty="0"/>
        </a:p>
      </dsp:txBody>
      <dsp:txXfrm>
        <a:off x="2457509" y="1237301"/>
        <a:ext cx="9267626" cy="1124819"/>
      </dsp:txXfrm>
    </dsp:sp>
    <dsp:sp modelId="{BE17E172-9D2E-4FC1-A5C7-16405F5C52FC}">
      <dsp:nvSpPr>
        <dsp:cNvPr id="0" name=""/>
        <dsp:cNvSpPr/>
      </dsp:nvSpPr>
      <dsp:spPr>
        <a:xfrm>
          <a:off x="112481" y="1349783"/>
          <a:ext cx="2345027" cy="899855"/>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0" b="-8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92A9E0-008E-4435-8B39-EFEFEE6A7A41}">
      <dsp:nvSpPr>
        <dsp:cNvPr id="0" name=""/>
        <dsp:cNvSpPr/>
      </dsp:nvSpPr>
      <dsp:spPr>
        <a:xfrm>
          <a:off x="0" y="2474602"/>
          <a:ext cx="11725136" cy="11248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Automate user provisioning and deprovisioning to ensure that access rights are updated in real-time based on the employee's role and status within the company. This reduces the risk of former employees retaining access and eases the onboarding process for new hires.</a:t>
          </a:r>
          <a:endParaRPr lang="en-CA" sz="1700" kern="1200" dirty="0"/>
        </a:p>
      </dsp:txBody>
      <dsp:txXfrm>
        <a:off x="2457509" y="2474602"/>
        <a:ext cx="9267626" cy="1124819"/>
      </dsp:txXfrm>
    </dsp:sp>
    <dsp:sp modelId="{593621AD-E6E0-48D8-8069-BEF007A0B28B}">
      <dsp:nvSpPr>
        <dsp:cNvPr id="0" name=""/>
        <dsp:cNvSpPr/>
      </dsp:nvSpPr>
      <dsp:spPr>
        <a:xfrm>
          <a:off x="112481" y="2587084"/>
          <a:ext cx="2345027" cy="899855"/>
        </a:xfrm>
        <a:prstGeom prst="roundRect">
          <a:avLst>
            <a:gd name="adj" fmla="val 10000"/>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t="-36000" b="-3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3FDE93-D133-442E-BFD7-4BD423ED8234}">
      <dsp:nvSpPr>
        <dsp:cNvPr id="0" name=""/>
        <dsp:cNvSpPr/>
      </dsp:nvSpPr>
      <dsp:spPr>
        <a:xfrm>
          <a:off x="0" y="3711903"/>
          <a:ext cx="11725136" cy="11248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Integrate Okta's advanced reporting and analytics features to monitor and analyze access patterns, helping to detect and respond to unusual activities that could indicate a security threat.</a:t>
          </a:r>
          <a:endParaRPr lang="en-CA" sz="1700" kern="1200"/>
        </a:p>
      </dsp:txBody>
      <dsp:txXfrm>
        <a:off x="2457509" y="3711903"/>
        <a:ext cx="9267626" cy="1124819"/>
      </dsp:txXfrm>
    </dsp:sp>
    <dsp:sp modelId="{9DEBFD90-BE18-49CA-8024-25E3500812FB}">
      <dsp:nvSpPr>
        <dsp:cNvPr id="0" name=""/>
        <dsp:cNvSpPr/>
      </dsp:nvSpPr>
      <dsp:spPr>
        <a:xfrm>
          <a:off x="112481" y="3824385"/>
          <a:ext cx="2345027" cy="899855"/>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01797-950C-4C19-B07F-140A93CD2262}">
      <dsp:nvSpPr>
        <dsp:cNvPr id="0" name=""/>
        <dsp:cNvSpPr/>
      </dsp:nvSpPr>
      <dsp:spPr>
        <a:xfrm rot="10800000">
          <a:off x="914484" y="2516"/>
          <a:ext cx="10070550" cy="215277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9316"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 a hybrid work environment, ensuring the security of devices that access the CRM is critical. Microsoft Intune offers comprehensive device management and security capabilities suitable for a variety of devices, including smartphones, tablets, and laptops. Its ability to manage both company-issued and personal devices (BYOD) is particularly important for a workforce that is partly remote and globally distributed.</a:t>
          </a:r>
          <a:endParaRPr lang="en-CA" sz="1800" kern="1200" dirty="0"/>
        </a:p>
      </dsp:txBody>
      <dsp:txXfrm rot="10800000">
        <a:off x="1452678" y="2516"/>
        <a:ext cx="9532356" cy="2152778"/>
      </dsp:txXfrm>
    </dsp:sp>
    <dsp:sp modelId="{AF595840-7239-4F3A-BE20-66F5C14208C6}">
      <dsp:nvSpPr>
        <dsp:cNvPr id="0" name=""/>
        <dsp:cNvSpPr/>
      </dsp:nvSpPr>
      <dsp:spPr>
        <a:xfrm>
          <a:off x="0" y="0"/>
          <a:ext cx="2152778" cy="215277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11DF4F-AD94-41A6-B6E6-DF2A2FC0F38D}">
      <dsp:nvSpPr>
        <dsp:cNvPr id="0" name=""/>
        <dsp:cNvSpPr/>
      </dsp:nvSpPr>
      <dsp:spPr>
        <a:xfrm rot="10800000">
          <a:off x="773115" y="2797915"/>
          <a:ext cx="10353288" cy="215277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9316"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Cisco Meraki complements Intune by providing network security features that protect the devices when they are accessing the CRM, especially important for remote workers who might be using unsecured or public networks. Together, they create a robust security environment for devices accessing sensitive CRM data.</a:t>
          </a:r>
          <a:endParaRPr lang="en-CA" sz="1800" kern="1200" dirty="0"/>
        </a:p>
      </dsp:txBody>
      <dsp:txXfrm rot="10800000">
        <a:off x="1311309" y="2797915"/>
        <a:ext cx="9815094" cy="2152778"/>
      </dsp:txXfrm>
    </dsp:sp>
    <dsp:sp modelId="{8E90D999-FF05-46C9-A426-1A5571E171A5}">
      <dsp:nvSpPr>
        <dsp:cNvPr id="0" name=""/>
        <dsp:cNvSpPr/>
      </dsp:nvSpPr>
      <dsp:spPr>
        <a:xfrm>
          <a:off x="0" y="2729543"/>
          <a:ext cx="2152778" cy="215277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6A6A2B-0236-403B-993E-08D477B8E952}">
      <dsp:nvSpPr>
        <dsp:cNvPr id="0" name=""/>
        <dsp:cNvSpPr/>
      </dsp:nvSpPr>
      <dsp:spPr>
        <a:xfrm>
          <a:off x="0" y="0"/>
          <a:ext cx="11006982" cy="11798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Deploy Microsoft Intune for device management, enforcing security policies such as encryption, anti-malware protection, and ensuring that devices are up-to-date with the latest security patches. For BYOD scenarios, implement a containerization strategy where company data is segregated from personal data, ensuring security without infringing on personal privacy.</a:t>
          </a:r>
          <a:endParaRPr lang="en-CA" sz="1700" kern="1200"/>
        </a:p>
      </dsp:txBody>
      <dsp:txXfrm>
        <a:off x="2319378" y="0"/>
        <a:ext cx="8687603" cy="1179820"/>
      </dsp:txXfrm>
    </dsp:sp>
    <dsp:sp modelId="{942CC9FC-3B06-41E8-BC5D-2D39A288550D}">
      <dsp:nvSpPr>
        <dsp:cNvPr id="0" name=""/>
        <dsp:cNvSpPr/>
      </dsp:nvSpPr>
      <dsp:spPr>
        <a:xfrm>
          <a:off x="117982" y="117982"/>
          <a:ext cx="2201396" cy="94385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84000" b="-8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E3707A-CD3E-44EF-BE92-66D23A1DBAA7}">
      <dsp:nvSpPr>
        <dsp:cNvPr id="0" name=""/>
        <dsp:cNvSpPr/>
      </dsp:nvSpPr>
      <dsp:spPr>
        <a:xfrm>
          <a:off x="0" y="1297802"/>
          <a:ext cx="11006982" cy="11798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Implement Cisco Meraki to provide secure network access. Use its features to create a secure VPN for remote workers, ensuring that their connection to the CRM is encrypted and protected from potential network threats.</a:t>
          </a:r>
          <a:endParaRPr lang="en-CA" sz="1700" kern="1200" dirty="0"/>
        </a:p>
      </dsp:txBody>
      <dsp:txXfrm>
        <a:off x="2319378" y="1297802"/>
        <a:ext cx="8687603" cy="1179820"/>
      </dsp:txXfrm>
    </dsp:sp>
    <dsp:sp modelId="{FA338795-238F-4574-8473-62D331599D93}">
      <dsp:nvSpPr>
        <dsp:cNvPr id="0" name=""/>
        <dsp:cNvSpPr/>
      </dsp:nvSpPr>
      <dsp:spPr>
        <a:xfrm>
          <a:off x="117982" y="1415784"/>
          <a:ext cx="2201396" cy="94385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7000" b="-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151310-0561-4851-9BA3-3771380D2A2C}">
      <dsp:nvSpPr>
        <dsp:cNvPr id="0" name=""/>
        <dsp:cNvSpPr/>
      </dsp:nvSpPr>
      <dsp:spPr>
        <a:xfrm>
          <a:off x="0" y="2595604"/>
          <a:ext cx="11006982" cy="11798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Implement device compliance policies within Intune, ensuring that only devices that meet your security standards can access the CRM. In case of non-compliance, these devices should be restricted from accessing sensitive data.</a:t>
          </a:r>
          <a:endParaRPr lang="en-CA" sz="1700" kern="1200" dirty="0"/>
        </a:p>
      </dsp:txBody>
      <dsp:txXfrm>
        <a:off x="2319378" y="2595604"/>
        <a:ext cx="8687603" cy="1179820"/>
      </dsp:txXfrm>
    </dsp:sp>
    <dsp:sp modelId="{12D52710-D1B0-4D8F-9342-4A880262D76B}">
      <dsp:nvSpPr>
        <dsp:cNvPr id="0" name=""/>
        <dsp:cNvSpPr/>
      </dsp:nvSpPr>
      <dsp:spPr>
        <a:xfrm>
          <a:off x="42738" y="2722137"/>
          <a:ext cx="2201396" cy="943856"/>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t="-59000" b="-5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19951E-AEEF-4A7A-BF51-C9C9153127EE}">
      <dsp:nvSpPr>
        <dsp:cNvPr id="0" name=""/>
        <dsp:cNvSpPr/>
      </dsp:nvSpPr>
      <dsp:spPr>
        <a:xfrm>
          <a:off x="0" y="3893406"/>
          <a:ext cx="11006982" cy="11798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Use Meraki’s dashboard to monitor network traffic and identify potential security threats in real-time. Implement automated alerts to notify IT staff of unusual activities that could indicate a compromised device.</a:t>
          </a:r>
          <a:endParaRPr lang="en-CA" sz="1700" kern="1200" dirty="0"/>
        </a:p>
      </dsp:txBody>
      <dsp:txXfrm>
        <a:off x="2319378" y="3893406"/>
        <a:ext cx="8687603" cy="1179820"/>
      </dsp:txXfrm>
    </dsp:sp>
    <dsp:sp modelId="{6D5C04EF-CC33-4EEE-A7B0-EDFE9591E0F3}">
      <dsp:nvSpPr>
        <dsp:cNvPr id="0" name=""/>
        <dsp:cNvSpPr/>
      </dsp:nvSpPr>
      <dsp:spPr>
        <a:xfrm>
          <a:off x="117982" y="4011388"/>
          <a:ext cx="2201396" cy="943856"/>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67000" b="-6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CD5AB2-AED8-417D-9173-3767AF0A664D}">
      <dsp:nvSpPr>
        <dsp:cNvPr id="0" name=""/>
        <dsp:cNvSpPr/>
      </dsp:nvSpPr>
      <dsp:spPr>
        <a:xfrm rot="10800000">
          <a:off x="632601" y="1144"/>
          <a:ext cx="10485570" cy="223350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491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Network security is a cornerstone of the Zero Trust model. Palo Alto Networks provides advanced network security capabilities, including threat prevention, URL filtering, and application-aware security policies. Their Next-Generation Firewall is particularly well-suited for protecting the CRM application from network-based threats.</a:t>
          </a:r>
          <a:endParaRPr lang="en-CA" sz="1800" kern="1200" dirty="0"/>
        </a:p>
      </dsp:txBody>
      <dsp:txXfrm rot="10800000">
        <a:off x="1190978" y="1144"/>
        <a:ext cx="9927193" cy="2233507"/>
      </dsp:txXfrm>
    </dsp:sp>
    <dsp:sp modelId="{E3405089-A1B3-449F-999A-251AD5E5B580}">
      <dsp:nvSpPr>
        <dsp:cNvPr id="0" name=""/>
        <dsp:cNvSpPr/>
      </dsp:nvSpPr>
      <dsp:spPr>
        <a:xfrm>
          <a:off x="49537" y="854"/>
          <a:ext cx="2233507" cy="223350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AE80EF-C97B-453E-B400-2D21B9804120}">
      <dsp:nvSpPr>
        <dsp:cNvPr id="0" name=""/>
        <dsp:cNvSpPr/>
      </dsp:nvSpPr>
      <dsp:spPr>
        <a:xfrm rot="10800000">
          <a:off x="658232" y="2902515"/>
          <a:ext cx="10502605" cy="223350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4915"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CloudGenix</a:t>
          </a:r>
          <a:r>
            <a:rPr lang="en-US" sz="1800" kern="1200" dirty="0"/>
            <a:t> SD-WAN complements this by providing a secure and optimized network connection for all users, regardless of their location. This is essential for a global workforce, ensuring that remote employees have secure and reliable access to the CRM.</a:t>
          </a:r>
          <a:endParaRPr lang="en-CA" sz="1800" kern="1200" dirty="0"/>
        </a:p>
      </dsp:txBody>
      <dsp:txXfrm rot="10800000">
        <a:off x="1216609" y="2902515"/>
        <a:ext cx="9944228" cy="2233507"/>
      </dsp:txXfrm>
    </dsp:sp>
    <dsp:sp modelId="{23F580F7-D04B-4807-9A11-CFAA0F876BF3}">
      <dsp:nvSpPr>
        <dsp:cNvPr id="0" name=""/>
        <dsp:cNvSpPr/>
      </dsp:nvSpPr>
      <dsp:spPr>
        <a:xfrm>
          <a:off x="49537" y="2902515"/>
          <a:ext cx="2233507" cy="223350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2D279-782B-4EE6-9D13-A07AE5FF87AC}">
      <dsp:nvSpPr>
        <dsp:cNvPr id="0" name=""/>
        <dsp:cNvSpPr/>
      </dsp:nvSpPr>
      <dsp:spPr>
        <a:xfrm>
          <a:off x="0" y="0"/>
          <a:ext cx="11637671" cy="14108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Deploy Palo Alto Networks’ Next-Generation Firewall to create a secure perimeter around the CRM application. Configure its threat prevention capabilities to protect against malware, exploits, and other network threats. Use its URL filtering capabilities to prevent access to malicious websites and phishing attempts.</a:t>
          </a:r>
          <a:endParaRPr lang="en-CA" sz="1800" kern="1200" dirty="0"/>
        </a:p>
      </dsp:txBody>
      <dsp:txXfrm>
        <a:off x="2468622" y="0"/>
        <a:ext cx="9169048" cy="1410881"/>
      </dsp:txXfrm>
    </dsp:sp>
    <dsp:sp modelId="{890AF32D-65FB-40BA-B06A-AC0BE67AA387}">
      <dsp:nvSpPr>
        <dsp:cNvPr id="0" name=""/>
        <dsp:cNvSpPr/>
      </dsp:nvSpPr>
      <dsp:spPr>
        <a:xfrm>
          <a:off x="141088" y="141088"/>
          <a:ext cx="2327534" cy="112870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2000" b="-5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46A39A-BC69-46ED-B312-70E9B55A1CBB}">
      <dsp:nvSpPr>
        <dsp:cNvPr id="0" name=""/>
        <dsp:cNvSpPr/>
      </dsp:nvSpPr>
      <dsp:spPr>
        <a:xfrm>
          <a:off x="0" y="1551969"/>
          <a:ext cx="11637671" cy="14108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Implement </a:t>
          </a:r>
          <a:r>
            <a:rPr lang="en-US" sz="1800" kern="1200" dirty="0" err="1"/>
            <a:t>CloudGenix</a:t>
          </a:r>
          <a:r>
            <a:rPr lang="en-US" sz="1800" kern="1200" dirty="0"/>
            <a:t> SD-WAN to optimize network performance for remote workers. This ensures that they have a seamless and secure connection to the CRM, improving user experience and productivity.</a:t>
          </a:r>
          <a:endParaRPr lang="en-CA" sz="1800" kern="1200" dirty="0"/>
        </a:p>
      </dsp:txBody>
      <dsp:txXfrm>
        <a:off x="2468622" y="1551969"/>
        <a:ext cx="9169048" cy="1410881"/>
      </dsp:txXfrm>
    </dsp:sp>
    <dsp:sp modelId="{E2836D7C-A018-4B4B-87FB-732ADE0D0AFA}">
      <dsp:nvSpPr>
        <dsp:cNvPr id="0" name=""/>
        <dsp:cNvSpPr/>
      </dsp:nvSpPr>
      <dsp:spPr>
        <a:xfrm>
          <a:off x="141088" y="1693057"/>
          <a:ext cx="2327534" cy="1128705"/>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3000" b="-5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F1888E-EF88-4492-8B92-1524FDD72591}">
      <dsp:nvSpPr>
        <dsp:cNvPr id="0" name=""/>
        <dsp:cNvSpPr/>
      </dsp:nvSpPr>
      <dsp:spPr>
        <a:xfrm>
          <a:off x="0" y="3103939"/>
          <a:ext cx="11637671" cy="14108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Configure the firewall to implement micro-segmentation, isolating the CRM system from other parts of the network. This reduces the attack surface and prevents lateral movement in case of an attack. </a:t>
          </a:r>
          <a:endParaRPr lang="en-CA" sz="1800" kern="1200" dirty="0"/>
        </a:p>
      </dsp:txBody>
      <dsp:txXfrm>
        <a:off x="2468622" y="3103939"/>
        <a:ext cx="9169048" cy="1410881"/>
      </dsp:txXfrm>
    </dsp:sp>
    <dsp:sp modelId="{25F22AE5-784A-4208-AC92-7D963095B2B8}">
      <dsp:nvSpPr>
        <dsp:cNvPr id="0" name=""/>
        <dsp:cNvSpPr/>
      </dsp:nvSpPr>
      <dsp:spPr>
        <a:xfrm>
          <a:off x="141088" y="3245027"/>
          <a:ext cx="2327534" cy="112870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53000" b="-5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515AE-B15A-409B-B74F-0D3FC9962EEB}">
      <dsp:nvSpPr>
        <dsp:cNvPr id="0" name=""/>
        <dsp:cNvSpPr/>
      </dsp:nvSpPr>
      <dsp:spPr>
        <a:xfrm rot="10800000">
          <a:off x="332222" y="803297"/>
          <a:ext cx="11004030" cy="334910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734"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Salesforce is a leading CRM platform with extensive built-in security features and a strong focus on data protection, making it an ideal choice for modernizing your business application with Zero Trust principles. Cloudflare provides additional layers of security for web applications, protecting against DDoS attacks, data breaches, and other web threats. AWS offers a secure and scalable cloud environment for hosting the CRM, with advanced security features and compliance certifications.</a:t>
          </a:r>
          <a:endParaRPr lang="en-CA" sz="1800" kern="1200" dirty="0"/>
        </a:p>
      </dsp:txBody>
      <dsp:txXfrm rot="10800000">
        <a:off x="1169497" y="803297"/>
        <a:ext cx="10166755" cy="3349100"/>
      </dsp:txXfrm>
    </dsp:sp>
    <dsp:sp modelId="{A5DBB404-93C0-48DD-871E-9C8E302A2742}">
      <dsp:nvSpPr>
        <dsp:cNvPr id="0" name=""/>
        <dsp:cNvSpPr/>
      </dsp:nvSpPr>
      <dsp:spPr>
        <a:xfrm>
          <a:off x="65533" y="1092989"/>
          <a:ext cx="2681336" cy="2769717"/>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DB1D41-3AEA-49CD-B900-09B2C969FFF7}">
      <dsp:nvSpPr>
        <dsp:cNvPr id="0" name=""/>
        <dsp:cNvSpPr/>
      </dsp:nvSpPr>
      <dsp:spPr>
        <a:xfrm>
          <a:off x="0" y="0"/>
          <a:ext cx="11455571" cy="12446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Implement Salesforce CRM, configuring its robust access control and data encryption features to protect sensitive customer data. Use Salesforce Shield for advanced security, compliance, and auditing capabilities.</a:t>
          </a:r>
          <a:endParaRPr lang="en-CA" sz="1800" kern="1200" dirty="0"/>
        </a:p>
      </dsp:txBody>
      <dsp:txXfrm>
        <a:off x="2415583" y="0"/>
        <a:ext cx="9039987" cy="1244691"/>
      </dsp:txXfrm>
    </dsp:sp>
    <dsp:sp modelId="{A0CF83B3-DDAF-43E3-A8FD-B8C02D1A2C13}">
      <dsp:nvSpPr>
        <dsp:cNvPr id="0" name=""/>
        <dsp:cNvSpPr/>
      </dsp:nvSpPr>
      <dsp:spPr>
        <a:xfrm>
          <a:off x="124469" y="124469"/>
          <a:ext cx="2291114" cy="995753"/>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DD7EAB-7BD8-48FE-8B98-B9B1B1A09A8F}">
      <dsp:nvSpPr>
        <dsp:cNvPr id="0" name=""/>
        <dsp:cNvSpPr/>
      </dsp:nvSpPr>
      <dsp:spPr>
        <a:xfrm>
          <a:off x="0" y="1369160"/>
          <a:ext cx="11455571" cy="12446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Integrate Cloudflare for additional security. It provides a web application firewall (WAF) to protect against common web vulnerabilities, DDoS protection to mitigate the risk of service disruption, and secure content delivery.</a:t>
          </a:r>
          <a:endParaRPr lang="en-CA" sz="1800" kern="1200" dirty="0"/>
        </a:p>
      </dsp:txBody>
      <dsp:txXfrm>
        <a:off x="2415583" y="1369160"/>
        <a:ext cx="9039987" cy="1244691"/>
      </dsp:txXfrm>
    </dsp:sp>
    <dsp:sp modelId="{A0C8B9BE-50E7-4706-85CA-13F2CD64ED83}">
      <dsp:nvSpPr>
        <dsp:cNvPr id="0" name=""/>
        <dsp:cNvSpPr/>
      </dsp:nvSpPr>
      <dsp:spPr>
        <a:xfrm>
          <a:off x="124469" y="1493629"/>
          <a:ext cx="2291114" cy="99575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566" t="1193" r="-6566" b="119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751612-3005-4F13-A295-571BA4FBA3E8}">
      <dsp:nvSpPr>
        <dsp:cNvPr id="0" name=""/>
        <dsp:cNvSpPr/>
      </dsp:nvSpPr>
      <dsp:spPr>
        <a:xfrm>
          <a:off x="0" y="2738321"/>
          <a:ext cx="11455571" cy="12446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Host the CRM on AWS, utilizing its security features like Amazon VPC for network isolation, AWS Identity and Access Management (IAM) for granular access control, and AWS Key Management Service (KMS) for managing encryption keys.</a:t>
          </a:r>
          <a:endParaRPr lang="en-CA" sz="1800" kern="1200" dirty="0"/>
        </a:p>
      </dsp:txBody>
      <dsp:txXfrm>
        <a:off x="2415583" y="2738321"/>
        <a:ext cx="9039987" cy="1244691"/>
      </dsp:txXfrm>
    </dsp:sp>
    <dsp:sp modelId="{2D72459F-2E42-4E35-A57B-340C6E583189}">
      <dsp:nvSpPr>
        <dsp:cNvPr id="0" name=""/>
        <dsp:cNvSpPr/>
      </dsp:nvSpPr>
      <dsp:spPr>
        <a:xfrm>
          <a:off x="124469" y="2862790"/>
          <a:ext cx="2291114" cy="99575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8000" b="-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01392E-E4ED-4834-BF85-70E129A0A91C}">
      <dsp:nvSpPr>
        <dsp:cNvPr id="0" name=""/>
        <dsp:cNvSpPr/>
      </dsp:nvSpPr>
      <dsp:spPr>
        <a:xfrm>
          <a:off x="0" y="4107482"/>
          <a:ext cx="11455571" cy="12446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Regularly update and patch the CRM and associated applications to protect against vulnerabilities. Implement automated security monitoring and incident response protocols to quickly identify and mitigate any threats.</a:t>
          </a:r>
          <a:endParaRPr lang="en-CA" sz="1800" kern="1200" dirty="0"/>
        </a:p>
      </dsp:txBody>
      <dsp:txXfrm>
        <a:off x="2415583" y="4107482"/>
        <a:ext cx="9039987" cy="1244691"/>
      </dsp:txXfrm>
    </dsp:sp>
    <dsp:sp modelId="{C79C1267-032F-42F8-9B78-96D686BF1A07}">
      <dsp:nvSpPr>
        <dsp:cNvPr id="0" name=""/>
        <dsp:cNvSpPr/>
      </dsp:nvSpPr>
      <dsp:spPr>
        <a:xfrm>
          <a:off x="124469" y="4231951"/>
          <a:ext cx="2291114" cy="995753"/>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8B0C21-C673-4ED2-AA2F-48C5337936CE}">
      <dsp:nvSpPr>
        <dsp:cNvPr id="0" name=""/>
        <dsp:cNvSpPr/>
      </dsp:nvSpPr>
      <dsp:spPr>
        <a:xfrm rot="10800000">
          <a:off x="1506386" y="0"/>
          <a:ext cx="9714536" cy="345693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414"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effectLst>
                <a:outerShdw blurRad="38100" dist="38100" dir="2700000" algn="tl">
                  <a:srgbClr val="000000">
                    <a:alpha val="43137"/>
                  </a:srgbClr>
                </a:outerShdw>
              </a:effectLst>
            </a:rPr>
            <a:t>With a globally distributed workforce and remote access to the CRM, ensuring the security and privacy of data is paramount. Varonis provides advanced data security capabilities, including data classification, access controls, and user behavior analytics. Microsoft Azure Information Protection complements this by offering classification and encryption capabilities for data at rest and in transit.</a:t>
          </a:r>
          <a:endParaRPr lang="en-CA" sz="1800" b="0" kern="1200" dirty="0">
            <a:effectLst>
              <a:outerShdw blurRad="38100" dist="38100" dir="2700000" algn="tl">
                <a:srgbClr val="000000">
                  <a:alpha val="43137"/>
                </a:srgbClr>
              </a:outerShdw>
            </a:effectLst>
          </a:endParaRPr>
        </a:p>
      </dsp:txBody>
      <dsp:txXfrm rot="10800000">
        <a:off x="2370620" y="0"/>
        <a:ext cx="8850302" cy="3456938"/>
      </dsp:txXfrm>
    </dsp:sp>
    <dsp:sp modelId="{703AD8F4-651E-4647-9D70-D4A406C94473}">
      <dsp:nvSpPr>
        <dsp:cNvPr id="0" name=""/>
        <dsp:cNvSpPr/>
      </dsp:nvSpPr>
      <dsp:spPr>
        <a:xfrm>
          <a:off x="259856" y="0"/>
          <a:ext cx="3456938" cy="3456938"/>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1/17/2024</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3711943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495441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24519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2923129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426850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752687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2530664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3599275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376793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250021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46420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3515007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24987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245006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303116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859326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027254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1175150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1060315"/>
            <a:ext cx="11490325" cy="2218959"/>
          </a:xfrm>
        </p:spPr>
        <p:txBody>
          <a:bodyPr anchor="b" anchorCtr="0">
            <a:noAutofit/>
          </a:bodyPr>
          <a:lstStyle>
            <a:lvl1pPr>
              <a:lnSpc>
                <a:spcPct val="150000"/>
              </a:lnSpc>
              <a:spcBef>
                <a:spcPts val="1000"/>
              </a:spcBef>
              <a:defRPr sz="4000" cap="all" spc="300" baseline="0"/>
            </a:lvl1pPr>
          </a:lstStyle>
          <a:p>
            <a:r>
              <a:rPr lang="en-US" dirty="0"/>
              <a:t>Click to add title</a:t>
            </a:r>
          </a:p>
        </p:txBody>
      </p:sp>
      <p:sp>
        <p:nvSpPr>
          <p:cNvPr id="5" name="Text Placeholder 4">
            <a:extLst>
              <a:ext uri="{FF2B5EF4-FFF2-40B4-BE49-F238E27FC236}">
                <a16:creationId xmlns:a16="http://schemas.microsoft.com/office/drawing/2014/main" id="{8CE4A8DD-9B42-2F05-285B-2BC137F74943}"/>
              </a:ext>
            </a:extLst>
          </p:cNvPr>
          <p:cNvSpPr>
            <a:spLocks noGrp="1"/>
          </p:cNvSpPr>
          <p:nvPr>
            <p:ph type="body" sz="quarter" idx="13" hasCustomPrompt="1"/>
          </p:nvPr>
        </p:nvSpPr>
        <p:spPr>
          <a:xfrm>
            <a:off x="3512344" y="3700222"/>
            <a:ext cx="5167313" cy="603250"/>
          </a:xfrm>
          <a:gradFill>
            <a:gsLst>
              <a:gs pos="0">
                <a:schemeClr val="accent5"/>
              </a:gs>
              <a:gs pos="45000">
                <a:schemeClr val="accent1"/>
              </a:gs>
              <a:gs pos="100000">
                <a:schemeClr val="accent2"/>
              </a:gs>
            </a:gsLst>
            <a:lin ang="10800000" scaled="0"/>
          </a:gradFill>
        </p:spPr>
        <p:txBody>
          <a:bodyPr anchor="ctr" anchorCtr="0"/>
          <a:lstStyle>
            <a:lvl1pPr marL="0" indent="0" algn="ctr">
              <a:lnSpc>
                <a:spcPct val="100000"/>
              </a:lnSpc>
              <a:spcBef>
                <a:spcPts val="0"/>
              </a:spcBef>
              <a:buNone/>
              <a:defRPr sz="1800" cap="all" spc="300" baseline="0"/>
            </a:lvl1pPr>
          </a:lstStyle>
          <a:p>
            <a:pPr lvl="0"/>
            <a:r>
              <a:rPr lang="en-US" dirty="0"/>
              <a:t>Click to add subtitle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922140"/>
            <a:ext cx="5167313" cy="848311"/>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156E-BE02-9BBA-0763-EE0EC2287746}"/>
              </a:ext>
            </a:extLst>
          </p:cNvPr>
          <p:cNvSpPr>
            <a:spLocks noGrp="1"/>
          </p:cNvSpPr>
          <p:nvPr>
            <p:ph type="title" hasCustomPrompt="1"/>
          </p:nvPr>
        </p:nvSpPr>
        <p:spPr>
          <a:xfrm>
            <a:off x="469107" y="50241"/>
            <a:ext cx="11265694" cy="1304544"/>
          </a:xfrm>
        </p:spPr>
        <p:txBody>
          <a:bodyPr anchor="b" anchorCtr="0"/>
          <a:lstStyle>
            <a:lvl1pPr>
              <a:defRPr sz="4800"/>
            </a:lvl1pPr>
          </a:lstStyle>
          <a:p>
            <a:r>
              <a:rPr lang="en-US" dirty="0"/>
              <a:t>Click to add title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hasCustomPrompt="1"/>
          </p:nvPr>
        </p:nvSpPr>
        <p:spPr>
          <a:xfrm>
            <a:off x="469900" y="1638300"/>
            <a:ext cx="5156200" cy="1892300"/>
          </a:xfrm>
        </p:spPr>
        <p:txBody>
          <a:bodyPr>
            <a:normAutofit/>
          </a:bodyPr>
          <a:lstStyle>
            <a:lvl1pPr marL="0" indent="0" algn="ctr">
              <a:buNone/>
              <a:defRPr/>
            </a:lvl1pPr>
          </a:lstStyle>
          <a:p>
            <a:r>
              <a:rPr lang="en-US" dirty="0"/>
              <a:t>Click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hasCustomPrompt="1"/>
          </p:nvPr>
        </p:nvSpPr>
        <p:spPr>
          <a:xfrm>
            <a:off x="469107" y="3864355"/>
            <a:ext cx="5157787" cy="494506"/>
          </a:xfrm>
        </p:spPr>
        <p:txBody>
          <a:bodyPr>
            <a:normAutofit/>
          </a:bodyPr>
          <a:lstStyle>
            <a:lvl1pPr marL="0" indent="0">
              <a:buNone/>
              <a:defRPr sz="2400" cap="all" spc="300" baseline="0"/>
            </a:lvl1pPr>
          </a:lstStyle>
          <a:p>
            <a:pPr lvl="0"/>
            <a:r>
              <a:rPr lang="en-US" spc="300" dirty="0">
                <a:solidFill>
                  <a:schemeClr val="tx1"/>
                </a:solidFill>
              </a:rPr>
              <a:t>Click to add text</a:t>
            </a:r>
          </a:p>
        </p:txBody>
      </p:sp>
      <p:sp>
        <p:nvSpPr>
          <p:cNvPr id="4" name="Content Placeholder 3">
            <a:extLst>
              <a:ext uri="{FF2B5EF4-FFF2-40B4-BE49-F238E27FC236}">
                <a16:creationId xmlns:a16="http://schemas.microsoft.com/office/drawing/2014/main" id="{53343E54-D2B8-A019-ACD6-6F79A320E77C}"/>
              </a:ext>
            </a:extLst>
          </p:cNvPr>
          <p:cNvSpPr>
            <a:spLocks noGrp="1"/>
          </p:cNvSpPr>
          <p:nvPr>
            <p:ph sz="quarter" idx="13" hasCustomPrompt="1"/>
          </p:nvPr>
        </p:nvSpPr>
        <p:spPr>
          <a:xfrm>
            <a:off x="469900" y="4471988"/>
            <a:ext cx="5156200" cy="1997075"/>
          </a:xfrm>
        </p:spPr>
        <p:txBody>
          <a:bodyPr/>
          <a:lstStyle>
            <a:lvl1pPr marL="228600" indent="-228600">
              <a:lnSpc>
                <a:spcPct val="100000"/>
              </a:lnSpc>
              <a:spcBef>
                <a:spcPts val="1000"/>
              </a:spcBef>
              <a:buFont typeface="Wingdings" panose="05000000000000000000" pitchFamily="2" charset="2"/>
              <a:buChar char="§"/>
              <a:defRPr sz="1400"/>
            </a:lvl1pPr>
            <a:lvl2pPr marL="228600" indent="-228600">
              <a:lnSpc>
                <a:spcPct val="100000"/>
              </a:lnSpc>
              <a:spcBef>
                <a:spcPts val="1000"/>
              </a:spcBef>
              <a:buFont typeface="Wingdings" panose="05000000000000000000" pitchFamily="2" charset="2"/>
              <a:buChar char="§"/>
              <a:defRPr sz="1400"/>
            </a:lvl2pPr>
            <a:lvl3pPr marL="228600" indent="-228600">
              <a:lnSpc>
                <a:spcPct val="100000"/>
              </a:lnSpc>
              <a:spcBef>
                <a:spcPts val="1000"/>
              </a:spcBef>
              <a:buFont typeface="Wingdings" panose="05000000000000000000" pitchFamily="2" charset="2"/>
              <a:buChar char="§"/>
              <a:defRPr sz="1400"/>
            </a:lvl3pPr>
            <a:lvl4pPr marL="228600" indent="-228600">
              <a:lnSpc>
                <a:spcPct val="100000"/>
              </a:lnSpc>
              <a:spcBef>
                <a:spcPts val="1000"/>
              </a:spcBef>
              <a:buFont typeface="Wingdings" panose="05000000000000000000" pitchFamily="2" charset="2"/>
              <a:buChar char="§"/>
              <a:defRPr sz="1400"/>
            </a:lvl4pPr>
            <a:lvl5pPr marL="2286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hasCustomPrompt="1"/>
          </p:nvPr>
        </p:nvSpPr>
        <p:spPr>
          <a:xfrm>
            <a:off x="6559826" y="1638300"/>
            <a:ext cx="5174975" cy="1892300"/>
          </a:xfrm>
        </p:spPr>
        <p:txBody>
          <a:bodyPr>
            <a:normAutofit/>
          </a:bodyPr>
          <a:lstStyle>
            <a:lvl1pPr marL="0" indent="0" algn="ctr">
              <a:buNone/>
              <a:defRPr/>
            </a:lvl1pPr>
          </a:lstStyle>
          <a:p>
            <a:r>
              <a:rPr lang="en-US" dirty="0"/>
              <a:t>Click to add picture</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hasCustomPrompt="1"/>
          </p:nvPr>
        </p:nvSpPr>
        <p:spPr>
          <a:xfrm>
            <a:off x="6559826" y="3864355"/>
            <a:ext cx="5174975" cy="494506"/>
          </a:xfrm>
        </p:spPr>
        <p:txBody>
          <a:bodyPr>
            <a:normAutofit/>
          </a:bodyPr>
          <a:lstStyle>
            <a:lvl1pPr marL="0" indent="0">
              <a:buNone/>
              <a:defRPr sz="2400" cap="all" spc="300" baseline="0"/>
            </a:lvl1pPr>
          </a:lstStyle>
          <a:p>
            <a:pPr lvl="0"/>
            <a:r>
              <a:rPr lang="en-US" spc="300" dirty="0">
                <a:solidFill>
                  <a:schemeClr val="tx1"/>
                </a:solidFill>
              </a:rPr>
              <a:t>Click to add text</a:t>
            </a:r>
          </a:p>
        </p:txBody>
      </p:sp>
      <p:sp>
        <p:nvSpPr>
          <p:cNvPr id="5" name="Content Placeholder 3">
            <a:extLst>
              <a:ext uri="{FF2B5EF4-FFF2-40B4-BE49-F238E27FC236}">
                <a16:creationId xmlns:a16="http://schemas.microsoft.com/office/drawing/2014/main" id="{155348AE-D0F6-8964-FB7A-612A611AD671}"/>
              </a:ext>
            </a:extLst>
          </p:cNvPr>
          <p:cNvSpPr>
            <a:spLocks noGrp="1"/>
          </p:cNvSpPr>
          <p:nvPr>
            <p:ph sz="quarter" idx="14" hasCustomPrompt="1"/>
          </p:nvPr>
        </p:nvSpPr>
        <p:spPr>
          <a:xfrm>
            <a:off x="6559827" y="4471988"/>
            <a:ext cx="5174974" cy="1997075"/>
          </a:xfrm>
        </p:spPr>
        <p:txBody>
          <a:bodyPr/>
          <a:lstStyle>
            <a:lvl1pPr marL="228600" indent="-228600">
              <a:lnSpc>
                <a:spcPct val="100000"/>
              </a:lnSpc>
              <a:spcBef>
                <a:spcPts val="1000"/>
              </a:spcBef>
              <a:buFont typeface="Wingdings" panose="05000000000000000000" pitchFamily="2" charset="2"/>
              <a:buChar char="§"/>
              <a:defRPr sz="1400"/>
            </a:lvl1pPr>
            <a:lvl2pPr marL="228600" indent="-228600">
              <a:lnSpc>
                <a:spcPct val="100000"/>
              </a:lnSpc>
              <a:spcBef>
                <a:spcPts val="1000"/>
              </a:spcBef>
              <a:buFont typeface="Wingdings" panose="05000000000000000000" pitchFamily="2" charset="2"/>
              <a:buChar char="§"/>
              <a:defRPr sz="1400"/>
            </a:lvl2pPr>
            <a:lvl3pPr marL="228600" indent="-228600">
              <a:lnSpc>
                <a:spcPct val="100000"/>
              </a:lnSpc>
              <a:spcBef>
                <a:spcPts val="1000"/>
              </a:spcBef>
              <a:buFont typeface="Wingdings" panose="05000000000000000000" pitchFamily="2" charset="2"/>
              <a:buChar char="§"/>
              <a:defRPr sz="1400"/>
            </a:lvl3pPr>
            <a:lvl4pPr marL="228600" indent="-228600">
              <a:lnSpc>
                <a:spcPct val="100000"/>
              </a:lnSpc>
              <a:spcBef>
                <a:spcPts val="1000"/>
              </a:spcBef>
              <a:buFont typeface="Wingdings" panose="05000000000000000000" pitchFamily="2" charset="2"/>
              <a:buChar char="§"/>
              <a:defRPr sz="1400"/>
            </a:lvl4pPr>
            <a:lvl5pPr marL="228600" indent="-228600">
              <a:lnSpc>
                <a:spcPct val="100000"/>
              </a:lnSpc>
              <a:spcBef>
                <a:spcPts val="1000"/>
              </a:spcBef>
              <a:buFont typeface="Wingdings" panose="05000000000000000000" pitchFamily="2" charset="2"/>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37841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B0BF-E38F-E2A3-143D-4B77377FE7E4}"/>
              </a:ext>
            </a:extLst>
          </p:cNvPr>
          <p:cNvSpPr>
            <a:spLocks noGrp="1"/>
          </p:cNvSpPr>
          <p:nvPr>
            <p:ph type="title" hasCustomPrompt="1"/>
          </p:nvPr>
        </p:nvSpPr>
        <p:spPr>
          <a:xfrm>
            <a:off x="950073" y="40193"/>
            <a:ext cx="10281172" cy="1316334"/>
          </a:xfrm>
        </p:spPr>
        <p:txBody>
          <a:bodyPr anchor="b" anchorCtr="0"/>
          <a:lstStyle>
            <a:lvl1pPr>
              <a:defRPr sz="4800"/>
            </a:lvl1pPr>
          </a:lstStyle>
          <a:p>
            <a:r>
              <a:rPr lang="en-US" dirty="0"/>
              <a:t>Click to add title</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hasCustomPrompt="1"/>
          </p:nvPr>
        </p:nvSpPr>
        <p:spPr>
          <a:xfrm>
            <a:off x="960438" y="1624013"/>
            <a:ext cx="3108325" cy="1892300"/>
          </a:xfrm>
        </p:spPr>
        <p:txBody>
          <a:bodyPr>
            <a:normAutofit/>
          </a:bodyPr>
          <a:lstStyle>
            <a:lvl1pPr marL="0" indent="0" algn="ctr">
              <a:buNone/>
              <a:defRPr sz="1400"/>
            </a:lvl1pPr>
          </a:lstStyle>
          <a:p>
            <a:r>
              <a:rPr lang="en-US" dirty="0"/>
              <a:t>Click to add picture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3" name="Text Placeholder 27">
            <a:extLst>
              <a:ext uri="{FF2B5EF4-FFF2-40B4-BE49-F238E27FC236}">
                <a16:creationId xmlns:a16="http://schemas.microsoft.com/office/drawing/2014/main" id="{45BAD2EF-B428-1883-5F6B-BA8B3A18D3C8}"/>
              </a:ext>
            </a:extLst>
          </p:cNvPr>
          <p:cNvSpPr>
            <a:spLocks noGrp="1"/>
          </p:cNvSpPr>
          <p:nvPr>
            <p:ph type="body" sz="quarter" idx="17" hasCustomPrompt="1"/>
          </p:nvPr>
        </p:nvSpPr>
        <p:spPr>
          <a:xfrm>
            <a:off x="950073"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hasCustomPrompt="1"/>
          </p:nvPr>
        </p:nvSpPr>
        <p:spPr>
          <a:xfrm>
            <a:off x="4542155" y="1623219"/>
            <a:ext cx="3108325" cy="1892300"/>
          </a:xfrm>
        </p:spPr>
        <p:txBody>
          <a:bodyPr>
            <a:normAutofit/>
          </a:bodyPr>
          <a:lstStyle>
            <a:lvl1pPr marL="0" indent="0" algn="ctr">
              <a:buNone/>
              <a:defRPr sz="1400"/>
            </a:lvl1pPr>
          </a:lstStyle>
          <a:p>
            <a:r>
              <a:rPr lang="en-US" dirty="0"/>
              <a:t>Click to add picture</a:t>
            </a:r>
          </a:p>
        </p:txBody>
      </p:sp>
      <p:sp>
        <p:nvSpPr>
          <p:cNvPr id="4" name="Text Placeholder 27">
            <a:extLst>
              <a:ext uri="{FF2B5EF4-FFF2-40B4-BE49-F238E27FC236}">
                <a16:creationId xmlns:a16="http://schemas.microsoft.com/office/drawing/2014/main" id="{BD42366C-60A0-D39C-8592-69A1576D0757}"/>
              </a:ext>
            </a:extLst>
          </p:cNvPr>
          <p:cNvSpPr>
            <a:spLocks noGrp="1"/>
          </p:cNvSpPr>
          <p:nvPr>
            <p:ph type="body" sz="quarter" idx="18" hasCustomPrompt="1"/>
          </p:nvPr>
        </p:nvSpPr>
        <p:spPr>
          <a:xfrm>
            <a:off x="4541837"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5" name="Text Placeholder 27">
            <a:extLst>
              <a:ext uri="{FF2B5EF4-FFF2-40B4-BE49-F238E27FC236}">
                <a16:creationId xmlns:a16="http://schemas.microsoft.com/office/drawing/2014/main" id="{A25B6479-6C48-F3A7-D96C-55AD3C97080D}"/>
              </a:ext>
            </a:extLst>
          </p:cNvPr>
          <p:cNvSpPr>
            <a:spLocks noGrp="1"/>
          </p:cNvSpPr>
          <p:nvPr>
            <p:ph type="body" sz="quarter" idx="19" hasCustomPrompt="1"/>
          </p:nvPr>
        </p:nvSpPr>
        <p:spPr>
          <a:xfrm>
            <a:off x="4531789"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hasCustomPrompt="1"/>
          </p:nvPr>
        </p:nvSpPr>
        <p:spPr>
          <a:xfrm>
            <a:off x="8122920" y="1623219"/>
            <a:ext cx="3108325" cy="1892300"/>
          </a:xfrm>
        </p:spPr>
        <p:txBody>
          <a:bodyPr>
            <a:normAutofit/>
          </a:bodyPr>
          <a:lstStyle>
            <a:lvl1pPr marL="0" indent="0" algn="ctr">
              <a:buNone/>
              <a:defRPr sz="1400"/>
            </a:lvl1pPr>
          </a:lstStyle>
          <a:p>
            <a:r>
              <a:rPr lang="en-US" dirty="0"/>
              <a:t>Click to add picture</a:t>
            </a:r>
          </a:p>
        </p:txBody>
      </p:sp>
      <p:sp>
        <p:nvSpPr>
          <p:cNvPr id="6" name="Text Placeholder 27">
            <a:extLst>
              <a:ext uri="{FF2B5EF4-FFF2-40B4-BE49-F238E27FC236}">
                <a16:creationId xmlns:a16="http://schemas.microsoft.com/office/drawing/2014/main" id="{3C134F8D-319C-699E-00ED-2C497397EEF7}"/>
              </a:ext>
            </a:extLst>
          </p:cNvPr>
          <p:cNvSpPr>
            <a:spLocks noGrp="1"/>
          </p:cNvSpPr>
          <p:nvPr>
            <p:ph type="body" sz="quarter" idx="20" hasCustomPrompt="1"/>
          </p:nvPr>
        </p:nvSpPr>
        <p:spPr>
          <a:xfrm>
            <a:off x="8122919" y="3676287"/>
            <a:ext cx="3108326" cy="865563"/>
          </a:xfrm>
        </p:spPr>
        <p:txBody>
          <a:bodyPr anchor="t" anchorCtr="0">
            <a:normAutofit/>
          </a:bodyPr>
          <a:lstStyle>
            <a:lvl1pPr marL="0" indent="0">
              <a:lnSpc>
                <a:spcPct val="100000"/>
              </a:lnSpc>
              <a:spcBef>
                <a:spcPts val="0"/>
              </a:spcBef>
              <a:buFont typeface="Wingdings" panose="05000000000000000000" pitchFamily="2" charset="2"/>
              <a:buNone/>
              <a:defRPr sz="2400" cap="all" spc="30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ADD TEXT</a:t>
            </a:r>
          </a:p>
        </p:txBody>
      </p:sp>
      <p:sp>
        <p:nvSpPr>
          <p:cNvPr id="7" name="Text Placeholder 27">
            <a:extLst>
              <a:ext uri="{FF2B5EF4-FFF2-40B4-BE49-F238E27FC236}">
                <a16:creationId xmlns:a16="http://schemas.microsoft.com/office/drawing/2014/main" id="{52A27F04-C302-800F-5FE5-9B7FA2DBED45}"/>
              </a:ext>
            </a:extLst>
          </p:cNvPr>
          <p:cNvSpPr>
            <a:spLocks noGrp="1"/>
          </p:cNvSpPr>
          <p:nvPr>
            <p:ph type="body" sz="quarter" idx="21" hasCustomPrompt="1"/>
          </p:nvPr>
        </p:nvSpPr>
        <p:spPr>
          <a:xfrm>
            <a:off x="8112871" y="4578835"/>
            <a:ext cx="3108326" cy="1892300"/>
          </a:xfrm>
        </p:spPr>
        <p:txBody>
          <a:bodyPr anchor="t" anchorCtr="0">
            <a:noAutofit/>
          </a:bodyPr>
          <a:lstStyle>
            <a:lvl1pPr marL="182880" indent="-182880">
              <a:lnSpc>
                <a:spcPct val="100000"/>
              </a:lnSpc>
              <a:spcBef>
                <a:spcPts val="1000"/>
              </a:spcBef>
              <a:buFont typeface="Wingdings" panose="05000000000000000000" pitchFamily="2" charset="2"/>
              <a:buChar char="§"/>
              <a:defRPr sz="1400" cap="none" spc="0" baseline="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add text</a:t>
            </a:r>
          </a:p>
          <a:p>
            <a:pPr lvl="0"/>
            <a:r>
              <a:rPr lang="en-US" dirty="0"/>
              <a:t>Second</a:t>
            </a:r>
          </a:p>
          <a:p>
            <a:pPr lvl="0"/>
            <a:r>
              <a:rPr lang="en-US" dirty="0"/>
              <a:t>Third</a:t>
            </a:r>
          </a:p>
          <a:p>
            <a:pPr lvl="0"/>
            <a:r>
              <a:rPr lang="en-US" dirty="0"/>
              <a:t>Fourth</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2872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170822"/>
            <a:ext cx="5897218" cy="1325453"/>
          </a:xfrm>
        </p:spPr>
        <p:txBody>
          <a:bodyPr lIns="91440" rIns="91440" anchor="b" anchorCtr="0">
            <a:noAutofit/>
          </a:bodyPr>
          <a:lstStyle>
            <a:lvl1pPr algn="l">
              <a:lnSpc>
                <a:spcPct val="100000"/>
              </a:lnSpc>
              <a:spcBef>
                <a:spcPts val="0"/>
              </a:spcBef>
              <a:defRPr sz="3200">
                <a:solidFill>
                  <a:schemeClr val="tx1"/>
                </a:solidFill>
              </a:defRPr>
            </a:lvl1pPr>
          </a:lstStyle>
          <a:p>
            <a:r>
              <a:rPr lang="en-US" dirty="0"/>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6">
            <a:extLst>
              <a:ext uri="{FF2B5EF4-FFF2-40B4-BE49-F238E27FC236}">
                <a16:creationId xmlns:a16="http://schemas.microsoft.com/office/drawing/2014/main" id="{656A3C7F-97D5-51E2-9BDF-90E2BD080126}"/>
              </a:ext>
            </a:extLst>
          </p:cNvPr>
          <p:cNvSpPr>
            <a:spLocks noGrp="1"/>
          </p:cNvSpPr>
          <p:nvPr>
            <p:ph type="body" sz="quarter" idx="20" hasCustomPrompt="1"/>
          </p:nvPr>
        </p:nvSpPr>
        <p:spPr>
          <a:xfrm>
            <a:off x="6095998" y="1635323"/>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4" name="Text Placeholder 6">
            <a:extLst>
              <a:ext uri="{FF2B5EF4-FFF2-40B4-BE49-F238E27FC236}">
                <a16:creationId xmlns:a16="http://schemas.microsoft.com/office/drawing/2014/main" id="{7B1FEB2D-A892-CF1D-2EAD-3139AB45F791}"/>
              </a:ext>
            </a:extLst>
          </p:cNvPr>
          <p:cNvSpPr>
            <a:spLocks noGrp="1"/>
          </p:cNvSpPr>
          <p:nvPr>
            <p:ph type="body" sz="quarter" idx="21" hasCustomPrompt="1"/>
          </p:nvPr>
        </p:nvSpPr>
        <p:spPr>
          <a:xfrm>
            <a:off x="6095998" y="2101808"/>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Text Placeholder 6">
            <a:extLst>
              <a:ext uri="{FF2B5EF4-FFF2-40B4-BE49-F238E27FC236}">
                <a16:creationId xmlns:a16="http://schemas.microsoft.com/office/drawing/2014/main" id="{CB2D88A4-3801-6C61-D989-4358C9A25C8B}"/>
              </a:ext>
            </a:extLst>
          </p:cNvPr>
          <p:cNvSpPr>
            <a:spLocks noGrp="1"/>
          </p:cNvSpPr>
          <p:nvPr>
            <p:ph type="body" sz="quarter" idx="22" hasCustomPrompt="1"/>
          </p:nvPr>
        </p:nvSpPr>
        <p:spPr>
          <a:xfrm>
            <a:off x="6095998" y="282447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6">
            <a:extLst>
              <a:ext uri="{FF2B5EF4-FFF2-40B4-BE49-F238E27FC236}">
                <a16:creationId xmlns:a16="http://schemas.microsoft.com/office/drawing/2014/main" id="{C43D83DE-2A76-BAD3-6A75-BD1BE8A1ABA8}"/>
              </a:ext>
            </a:extLst>
          </p:cNvPr>
          <p:cNvSpPr>
            <a:spLocks noGrp="1"/>
          </p:cNvSpPr>
          <p:nvPr>
            <p:ph type="body" sz="quarter" idx="23" hasCustomPrompt="1"/>
          </p:nvPr>
        </p:nvSpPr>
        <p:spPr>
          <a:xfrm>
            <a:off x="6095998" y="329096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 name="Text Placeholder 6">
            <a:extLst>
              <a:ext uri="{FF2B5EF4-FFF2-40B4-BE49-F238E27FC236}">
                <a16:creationId xmlns:a16="http://schemas.microsoft.com/office/drawing/2014/main" id="{B6C9F708-458D-0C90-AA62-4F4E1BE98CE6}"/>
              </a:ext>
            </a:extLst>
          </p:cNvPr>
          <p:cNvSpPr>
            <a:spLocks noGrp="1"/>
          </p:cNvSpPr>
          <p:nvPr>
            <p:ph type="body" sz="quarter" idx="24" hasCustomPrompt="1"/>
          </p:nvPr>
        </p:nvSpPr>
        <p:spPr>
          <a:xfrm>
            <a:off x="6095998" y="4005037"/>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0" name="Text Placeholder 6">
            <a:extLst>
              <a:ext uri="{FF2B5EF4-FFF2-40B4-BE49-F238E27FC236}">
                <a16:creationId xmlns:a16="http://schemas.microsoft.com/office/drawing/2014/main" id="{58A4FEA4-71DB-CBBC-4183-C55650B07AB0}"/>
              </a:ext>
            </a:extLst>
          </p:cNvPr>
          <p:cNvSpPr>
            <a:spLocks noGrp="1"/>
          </p:cNvSpPr>
          <p:nvPr>
            <p:ph type="body" sz="quarter" idx="25" hasCustomPrompt="1"/>
          </p:nvPr>
        </p:nvSpPr>
        <p:spPr>
          <a:xfrm>
            <a:off x="6095998" y="4471522"/>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Text Placeholder 6">
            <a:extLst>
              <a:ext uri="{FF2B5EF4-FFF2-40B4-BE49-F238E27FC236}">
                <a16:creationId xmlns:a16="http://schemas.microsoft.com/office/drawing/2014/main" id="{41BAC13E-D6C4-66D0-6DF5-9FDB08CD8FAE}"/>
              </a:ext>
            </a:extLst>
          </p:cNvPr>
          <p:cNvSpPr>
            <a:spLocks noGrp="1"/>
          </p:cNvSpPr>
          <p:nvPr>
            <p:ph type="body" sz="quarter" idx="26" hasCustomPrompt="1"/>
          </p:nvPr>
        </p:nvSpPr>
        <p:spPr>
          <a:xfrm>
            <a:off x="6095998" y="5194191"/>
            <a:ext cx="5897217" cy="365125"/>
          </a:xfrm>
        </p:spPr>
        <p:txBody>
          <a:bodyPr lIns="91440">
            <a:noAutofit/>
          </a:bodyPr>
          <a:lstStyle>
            <a:lvl1pPr marL="0" indent="0">
              <a:lnSpc>
                <a:spcPct val="100000"/>
              </a:lnSpc>
              <a:spcBef>
                <a:spcPts val="0"/>
              </a:spcBef>
              <a:buNone/>
              <a:defRPr sz="19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3" name="Text Placeholder 6">
            <a:extLst>
              <a:ext uri="{FF2B5EF4-FFF2-40B4-BE49-F238E27FC236}">
                <a16:creationId xmlns:a16="http://schemas.microsoft.com/office/drawing/2014/main" id="{C54AFEF2-F55D-17EA-E93E-AC4F233B9370}"/>
              </a:ext>
            </a:extLst>
          </p:cNvPr>
          <p:cNvSpPr>
            <a:spLocks noGrp="1"/>
          </p:cNvSpPr>
          <p:nvPr>
            <p:ph type="body" sz="quarter" idx="27" hasCustomPrompt="1"/>
          </p:nvPr>
        </p:nvSpPr>
        <p:spPr>
          <a:xfrm>
            <a:off x="6095998" y="5660676"/>
            <a:ext cx="5897217" cy="554037"/>
          </a:xfrm>
        </p:spPr>
        <p:txBody>
          <a:bodyPr lIns="91440" tIns="0">
            <a:normAutofit/>
          </a:bodyPr>
          <a:lstStyle>
            <a:lvl1pPr marL="0" indent="0">
              <a:lnSpc>
                <a:spcPct val="100000"/>
              </a:lnSpc>
              <a:spcBef>
                <a:spcPts val="0"/>
              </a:spcBef>
              <a:buNone/>
              <a:defRPr sz="15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30658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pic>
        <p:nvPicPr>
          <p:cNvPr id="8" name="Picture 7" descr="A close up of dots&#10;&#10;Description automatically generated">
            <a:extLst>
              <a:ext uri="{FF2B5EF4-FFF2-40B4-BE49-F238E27FC236}">
                <a16:creationId xmlns:a16="http://schemas.microsoft.com/office/drawing/2014/main" id="{A7778945-CDEB-9A7F-80F5-5A2906972A9A}"/>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9" name="Title 8">
            <a:extLst>
              <a:ext uri="{FF2B5EF4-FFF2-40B4-BE49-F238E27FC236}">
                <a16:creationId xmlns:a16="http://schemas.microsoft.com/office/drawing/2014/main" id="{F8E9930A-72A3-290D-B835-F73AD5366EB8}"/>
              </a:ext>
            </a:extLst>
          </p:cNvPr>
          <p:cNvSpPr>
            <a:spLocks noGrp="1"/>
          </p:cNvSpPr>
          <p:nvPr>
            <p:ph type="title" hasCustomPrompt="1"/>
          </p:nvPr>
        </p:nvSpPr>
        <p:spPr>
          <a:xfrm>
            <a:off x="588195" y="1069675"/>
            <a:ext cx="11015612" cy="1499321"/>
          </a:xfrm>
        </p:spPr>
        <p:txBody>
          <a:bodyPr anchor="b"/>
          <a:lstStyle>
            <a:lvl1pPr>
              <a:defRPr sz="4000"/>
            </a:lvl1pPr>
          </a:lstStyle>
          <a:p>
            <a:r>
              <a:rPr lang="en-US" dirty="0"/>
              <a:t>Click to add title</a:t>
            </a:r>
          </a:p>
        </p:txBody>
      </p:sp>
      <p:sp>
        <p:nvSpPr>
          <p:cNvPr id="4" name="Picture Placeholder 3">
            <a:extLst>
              <a:ext uri="{FF2B5EF4-FFF2-40B4-BE49-F238E27FC236}">
                <a16:creationId xmlns:a16="http://schemas.microsoft.com/office/drawing/2014/main" id="{A7C9DAF4-07EB-3C9A-A08C-3EBC3F87B2AC}"/>
              </a:ext>
            </a:extLst>
          </p:cNvPr>
          <p:cNvSpPr>
            <a:spLocks noGrp="1"/>
          </p:cNvSpPr>
          <p:nvPr>
            <p:ph type="pic" sz="quarter" idx="22"/>
          </p:nvPr>
        </p:nvSpPr>
        <p:spPr>
          <a:xfrm>
            <a:off x="1754768" y="3105917"/>
            <a:ext cx="731520" cy="731520"/>
          </a:xfrm>
        </p:spPr>
        <p:txBody>
          <a:bodyPr/>
          <a:lstStyle>
            <a:lvl1pPr marL="0" indent="0" algn="ctr">
              <a:buNone/>
              <a:defRPr sz="1000"/>
            </a:lvl1pPr>
          </a:lstStyle>
          <a:p>
            <a:r>
              <a:rPr lang="en-US"/>
              <a:t>Click icon to add picture</a:t>
            </a:r>
            <a:endParaRPr lang="en-US" dirty="0"/>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238812" y="3893330"/>
            <a:ext cx="3736664" cy="518795"/>
          </a:xfrm>
        </p:spPr>
        <p:txBody>
          <a:bodyPr>
            <a:normAutofit/>
          </a:bodyPr>
          <a:lstStyle>
            <a:lvl1pPr marL="0" indent="0" algn="ctr">
              <a:buNone/>
              <a:defRPr sz="1800" cap="all" spc="300" baseline="0">
                <a:solidFill>
                  <a:schemeClr val="tx1"/>
                </a:solidFill>
              </a:defRPr>
            </a:lvl1pPr>
            <a:lvl2pPr marL="457200" indent="0">
              <a:buNone/>
              <a:defRPr/>
            </a:lvl2pPr>
          </a:lstStyle>
          <a:p>
            <a:pPr lvl="0"/>
            <a:r>
              <a:rPr lang="en-US" dirty="0"/>
              <a:t>CLICK TO add text</a:t>
            </a:r>
          </a:p>
        </p:txBody>
      </p:sp>
      <p:sp>
        <p:nvSpPr>
          <p:cNvPr id="5" name="Picture Placeholder 3">
            <a:extLst>
              <a:ext uri="{FF2B5EF4-FFF2-40B4-BE49-F238E27FC236}">
                <a16:creationId xmlns:a16="http://schemas.microsoft.com/office/drawing/2014/main" id="{89154656-6832-6744-5242-633FFE1D17B7}"/>
              </a:ext>
            </a:extLst>
          </p:cNvPr>
          <p:cNvSpPr>
            <a:spLocks noGrp="1"/>
          </p:cNvSpPr>
          <p:nvPr>
            <p:ph type="pic" sz="quarter" idx="23"/>
          </p:nvPr>
        </p:nvSpPr>
        <p:spPr>
          <a:xfrm>
            <a:off x="5730238" y="3105917"/>
            <a:ext cx="731520" cy="731520"/>
          </a:xfrm>
        </p:spPr>
        <p:txBody>
          <a:bodyPr/>
          <a:lstStyle>
            <a:lvl1pPr marL="0" indent="0" algn="ctr">
              <a:buNone/>
              <a:defRPr sz="1000"/>
            </a:lvl1pPr>
          </a:lstStyle>
          <a:p>
            <a:r>
              <a:rPr lang="en-US"/>
              <a:t>Click icon to add picture</a:t>
            </a:r>
            <a:endParaRPr lang="en-US" dirty="0"/>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241056" y="3893330"/>
            <a:ext cx="3736658"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
        <p:nvSpPr>
          <p:cNvPr id="7" name="Picture Placeholder 3">
            <a:extLst>
              <a:ext uri="{FF2B5EF4-FFF2-40B4-BE49-F238E27FC236}">
                <a16:creationId xmlns:a16="http://schemas.microsoft.com/office/drawing/2014/main" id="{40271905-3743-286E-3C76-62B0063D5967}"/>
              </a:ext>
            </a:extLst>
          </p:cNvPr>
          <p:cNvSpPr>
            <a:spLocks noGrp="1"/>
          </p:cNvSpPr>
          <p:nvPr>
            <p:ph type="pic" sz="quarter" idx="24"/>
          </p:nvPr>
        </p:nvSpPr>
        <p:spPr>
          <a:xfrm>
            <a:off x="9705712" y="3105917"/>
            <a:ext cx="731520" cy="731520"/>
          </a:xfrm>
        </p:spPr>
        <p:txBody>
          <a:bodyPr/>
          <a:lstStyle>
            <a:lvl1pPr marL="0" indent="0" algn="ctr">
              <a:buNone/>
              <a:defRPr sz="1000"/>
            </a:lvl1pPr>
          </a:lstStyle>
          <a:p>
            <a:r>
              <a:rPr lang="en-US"/>
              <a:t>Click icon to add picture</a:t>
            </a:r>
            <a:endParaRPr lang="en-US" dirty="0"/>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216525" y="3893330"/>
            <a:ext cx="3736663" cy="518795"/>
          </a:xfrm>
        </p:spPr>
        <p:txBody>
          <a:bodyPr>
            <a:normAutofit/>
          </a:bodyPr>
          <a:lstStyle>
            <a:lvl1pPr marL="0" indent="0" algn="ctr">
              <a:buNone/>
              <a:defRPr sz="1800" spc="300">
                <a:solidFill>
                  <a:schemeClr val="tx1"/>
                </a:solidFill>
              </a:defRPr>
            </a:lvl1pPr>
            <a:lvl2pPr marL="457200" indent="0">
              <a:buNone/>
              <a:defRPr/>
            </a:lvl2pPr>
          </a:lstStyle>
          <a:p>
            <a:pPr lvl="0"/>
            <a:r>
              <a:rPr lang="en-US" dirty="0"/>
              <a:t>Click to add text</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chorCtr="0">
            <a:noAutofit/>
          </a:bodyPr>
          <a:lstStyle>
            <a:lvl1pPr marL="0" indent="0" algn="ctr">
              <a:lnSpc>
                <a:spcPct val="100000"/>
              </a:lnSpc>
              <a:spcBef>
                <a:spcPts val="0"/>
              </a:spcBef>
              <a:buNone/>
              <a:defRPr sz="1800" cap="all" spc="300" baseline="0">
                <a:solidFill>
                  <a:schemeClr val="tx1"/>
                </a:solidFill>
              </a:defRPr>
            </a:lvl1pPr>
            <a:lvl2pPr marL="457200" indent="0">
              <a:buNone/>
              <a:defRPr/>
            </a:lvl2pPr>
          </a:lstStyle>
          <a:p>
            <a:pPr lvl="0"/>
            <a:r>
              <a:rPr lang="en-US" dirty="0"/>
              <a:t>Click to add subtitle</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20" y="136525"/>
            <a:ext cx="4846320" cy="1692311"/>
          </a:xfrm>
        </p:spPr>
        <p:txBody>
          <a:bodyPr anchor="b" anchorCtr="0">
            <a:noAutofit/>
          </a:bodyPr>
          <a:lstStyle>
            <a:lvl1pPr algn="l">
              <a:lnSpc>
                <a:spcPct val="100000"/>
              </a:lnSpc>
              <a:spcBef>
                <a:spcPts val="1000"/>
              </a:spcBef>
              <a:defRPr sz="3200" baseline="0"/>
            </a:lvl1pPr>
          </a:lstStyle>
          <a:p>
            <a:r>
              <a:rPr lang="en-US" dirty="0"/>
              <a:t>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58000"/>
          </a:xfrm>
          <a:prstGeom prst="parallelogram">
            <a:avLst/>
          </a:prstGeom>
          <a:effectLst/>
        </p:spPr>
        <p:txBody>
          <a:bodyPr anchor="t"/>
          <a:lstStyle>
            <a:lvl1pPr marL="0" indent="0" algn="ctr">
              <a:buNone/>
              <a:defRPr/>
            </a:lvl1pPr>
          </a:lstStyle>
          <a:p>
            <a:r>
              <a:rPr lang="en-US" dirty="0"/>
              <a:t>Click to add picture</a:t>
            </a:r>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rmAutofit/>
          </a:bodyPr>
          <a:lstStyle>
            <a:lvl1pPr marL="0" indent="0">
              <a:buNone/>
              <a:defRPr sz="1800" cap="all" spc="300" baseline="0"/>
            </a:lvl1pPr>
          </a:lstStyle>
          <a:p>
            <a:pPr lvl="0"/>
            <a:r>
              <a:rPr lang="en-US" dirty="0"/>
              <a:t>Click to add text</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E4A3-5566-43FE-A59F-2C4F4FE7F32A}"/>
              </a:ext>
            </a:extLst>
          </p:cNvPr>
          <p:cNvSpPr>
            <a:spLocks noGrp="1"/>
          </p:cNvSpPr>
          <p:nvPr>
            <p:ph type="title" hasCustomPrompt="1"/>
          </p:nvPr>
        </p:nvSpPr>
        <p:spPr>
          <a:xfrm>
            <a:off x="6095999" y="24572"/>
            <a:ext cx="5897217" cy="1471703"/>
          </a:xfrm>
        </p:spPr>
        <p:txBody>
          <a:bodyPr lIns="91440" rIns="91440" anchor="b" anchorCtr="0">
            <a:noAutofit/>
          </a:bodyPr>
          <a:lstStyle>
            <a:lvl1pPr algn="l">
              <a:lnSpc>
                <a:spcPct val="100000"/>
              </a:lnSpc>
              <a:spcBef>
                <a:spcPts val="0"/>
              </a:spcBef>
              <a:defRPr sz="3200">
                <a:solidFill>
                  <a:schemeClr val="tx1"/>
                </a:solidFill>
              </a:defRPr>
            </a:lvl1pPr>
          </a:lstStyle>
          <a:p>
            <a:r>
              <a:rPr lang="en-US" dirty="0"/>
              <a:t>Click to add title</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58000"/>
          </a:xfrm>
          <a:effectLst/>
        </p:spPr>
        <p:txBody>
          <a:bodyPr anchor="t"/>
          <a:lstStyle>
            <a:lvl1pPr marL="0" indent="0" algn="ctr">
              <a:buNone/>
              <a:defRPr/>
            </a:lvl1pPr>
          </a:lstStyle>
          <a:p>
            <a:r>
              <a:rPr lang="en-US" dirty="0"/>
              <a:t>Click to add picture</a:t>
            </a:r>
          </a:p>
        </p:txBody>
      </p:sp>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195395"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l">
              <a:lnSpc>
                <a:spcPct val="100000"/>
              </a:lnSpc>
              <a:spcBef>
                <a:spcPts val="0"/>
              </a:spcBef>
              <a:buNone/>
              <a:defRPr lang="en-US" sz="1400" cap="all" spc="300" baseline="0" dirty="0">
                <a:solidFill>
                  <a:schemeClr val="lt1"/>
                </a:solidFill>
              </a:defRPr>
            </a:lvl1pPr>
          </a:lstStyle>
          <a:p>
            <a:pPr lvl="0"/>
            <a:r>
              <a:rPr lang="en-US" dirty="0"/>
              <a:t>Click to add subtitle</a:t>
            </a:r>
          </a:p>
        </p:txBody>
      </p:sp>
      <p:sp>
        <p:nvSpPr>
          <p:cNvPr id="4" name="Text Placeholder 3">
            <a:extLst>
              <a:ext uri="{FF2B5EF4-FFF2-40B4-BE49-F238E27FC236}">
                <a16:creationId xmlns:a16="http://schemas.microsoft.com/office/drawing/2014/main" id="{214E20AE-BE16-CA42-4851-31C48D64A60F}"/>
              </a:ext>
            </a:extLst>
          </p:cNvPr>
          <p:cNvSpPr>
            <a:spLocks noGrp="1"/>
          </p:cNvSpPr>
          <p:nvPr>
            <p:ph type="body" sz="quarter" idx="17" hasCustomPrompt="1"/>
          </p:nvPr>
        </p:nvSpPr>
        <p:spPr>
          <a:xfrm>
            <a:off x="6096000" y="2782674"/>
            <a:ext cx="4122755" cy="2693678"/>
          </a:xfrm>
        </p:spPr>
        <p:txBody>
          <a:bodyPr/>
          <a:lstStyle>
            <a:lvl1pPr marL="0" indent="0">
              <a:lnSpc>
                <a:spcPct val="100000"/>
              </a:lnSpc>
              <a:buNone/>
              <a:defRPr/>
            </a:lvl1pPr>
          </a:lstStyle>
          <a:p>
            <a:pPr lvl="0"/>
            <a:r>
              <a:rPr lang="en-US" dirty="0"/>
              <a:t>Click to add text</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1135465"/>
            <a:ext cx="5012987" cy="2788704"/>
          </a:xfrm>
        </p:spPr>
        <p:txBody>
          <a:bodyPr anchor="b"/>
          <a:lstStyle>
            <a:lvl1pPr algn="l">
              <a:defRPr sz="6000" spc="300"/>
            </a:lvl1pPr>
          </a:lstStyle>
          <a:p>
            <a:r>
              <a:rPr lang="en-US" dirty="0"/>
              <a:t>Click to add title</a:t>
            </a:r>
          </a:p>
        </p:txBody>
      </p:sp>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t"/>
          <a:lstStyle>
            <a:lvl1pPr marL="0" indent="0" algn="ctr">
              <a:buNone/>
              <a:defRPr/>
            </a:lvl1pPr>
          </a:lstStyle>
          <a:p>
            <a:r>
              <a:rPr lang="en-US" dirty="0"/>
              <a:t>Click to add picture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012987"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l">
              <a:lnSpc>
                <a:spcPct val="100000"/>
              </a:lnSpc>
              <a:buNone/>
              <a:defRPr sz="1400" cap="all" spc="3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6" name="Content Placeholder 5">
            <a:extLst>
              <a:ext uri="{FF2B5EF4-FFF2-40B4-BE49-F238E27FC236}">
                <a16:creationId xmlns:a16="http://schemas.microsoft.com/office/drawing/2014/main" id="{79311A09-391F-D047-3028-E943A9964039}"/>
              </a:ext>
            </a:extLst>
          </p:cNvPr>
          <p:cNvSpPr>
            <a:spLocks noGrp="1"/>
          </p:cNvSpPr>
          <p:nvPr>
            <p:ph sz="quarter" idx="12" hasCustomPrompt="1"/>
          </p:nvPr>
        </p:nvSpPr>
        <p:spPr>
          <a:xfrm>
            <a:off x="593727" y="1591703"/>
            <a:ext cx="11002962" cy="4764647"/>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055780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136525"/>
            <a:ext cx="11002962" cy="1455179"/>
          </a:xfrm>
        </p:spPr>
        <p:txBody>
          <a:bodyPr anchor="b" anchorCtr="0">
            <a:noAutofit/>
          </a:bodyPr>
          <a:lstStyle>
            <a:lvl1pPr>
              <a:defRPr sz="4800" spc="300"/>
            </a:lvl1pPr>
          </a:lstStyle>
          <a:p>
            <a:r>
              <a:rPr lang="en-US" dirty="0"/>
              <a:t>Click to add title</a:t>
            </a:r>
          </a:p>
        </p:txBody>
      </p:sp>
      <p:sp>
        <p:nvSpPr>
          <p:cNvPr id="6" name="Content Placeholder 5">
            <a:extLst>
              <a:ext uri="{FF2B5EF4-FFF2-40B4-BE49-F238E27FC236}">
                <a16:creationId xmlns:a16="http://schemas.microsoft.com/office/drawing/2014/main" id="{79311A09-391F-D047-3028-E943A9964039}"/>
              </a:ext>
            </a:extLst>
          </p:cNvPr>
          <p:cNvSpPr>
            <a:spLocks noGrp="1"/>
          </p:cNvSpPr>
          <p:nvPr>
            <p:ph sz="quarter" idx="12" hasCustomPrompt="1"/>
          </p:nvPr>
        </p:nvSpPr>
        <p:spPr>
          <a:xfrm>
            <a:off x="594519" y="2205872"/>
            <a:ext cx="11002962" cy="368588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273938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anchor="t"/>
          <a:lstStyle>
            <a:lvl1pPr marL="0" indent="0" algn="ctr">
              <a:buNone/>
              <a:defRPr/>
            </a:lvl1pPr>
          </a:lstStyle>
          <a:p>
            <a:r>
              <a:rPr lang="en-US" dirty="0"/>
              <a:t>Click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hasCustomPrompt="1"/>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lgn="ctr">
              <a:defRPr sz="1400" spc="300" baseline="0">
                <a:latin typeface="+mn-lt"/>
              </a:defRPr>
            </a:lvl1pPr>
          </a:lstStyle>
          <a:p>
            <a:pPr lvl="0"/>
            <a:r>
              <a:rPr lang="en-US" dirty="0"/>
              <a:t>Click to add subtitle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bIns="274320" anchor="b">
            <a:normAutofit/>
          </a:bodyPr>
          <a:lstStyle>
            <a:lvl1pPr marL="0" indent="0" algn="ctr">
              <a:buNone/>
              <a:defRPr sz="3200" cap="all" baseline="0"/>
            </a:lvl1pPr>
          </a:lstStyle>
          <a:p>
            <a:pPr lvl="0"/>
            <a:r>
              <a:rPr lang="en-US" dirty="0"/>
              <a:t>Click to add title</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4"/>
            <a:ext cx="4018722" cy="1781980"/>
          </a:xfrm>
        </p:spPr>
        <p:txBody>
          <a:bodyPr lIns="0" rIns="0" anchor="ctr" anchorCtr="0">
            <a:noAutofit/>
          </a:bodyPr>
          <a:lstStyle>
            <a:lvl1pPr algn="l">
              <a:defRPr sz="3200" spc="300"/>
            </a:lvl1pPr>
          </a:lstStyle>
          <a:p>
            <a:r>
              <a:rPr lang="en-US" dirty="0"/>
              <a:t>add TITLE HERE</a:t>
            </a:r>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hasCustomPrompt="1"/>
          </p:nvPr>
        </p:nvSpPr>
        <p:spPr>
          <a:xfrm>
            <a:off x="736600" y="365125"/>
            <a:ext cx="2997200" cy="1781979"/>
          </a:xfrm>
        </p:spPr>
        <p:txBody>
          <a:bodyPr>
            <a:normAutofit/>
          </a:bodyPr>
          <a:lstStyle>
            <a:lvl1pPr marL="0" indent="0" algn="ctr">
              <a:buNone/>
              <a:defRPr sz="1400"/>
            </a:lvl1pPr>
          </a:lstStyle>
          <a:p>
            <a:r>
              <a:rPr lang="en-US" dirty="0"/>
              <a:t>Click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hasCustomPrompt="1"/>
          </p:nvPr>
        </p:nvSpPr>
        <p:spPr>
          <a:xfrm>
            <a:off x="4051300" y="365125"/>
            <a:ext cx="2997200" cy="1781979"/>
          </a:xfrm>
        </p:spPr>
        <p:txBody>
          <a:bodyPr>
            <a:normAutofit/>
          </a:bodyPr>
          <a:lstStyle>
            <a:lvl1pPr marL="0" indent="0" algn="ctr">
              <a:buNone/>
              <a:defRPr sz="1400"/>
            </a:lvl1pPr>
          </a:lstStyle>
          <a:p>
            <a:r>
              <a:rPr lang="en-US" dirty="0"/>
              <a:t>Click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hasCustomPrompt="1"/>
          </p:nvPr>
        </p:nvSpPr>
        <p:spPr>
          <a:xfrm>
            <a:off x="736600" y="2422525"/>
            <a:ext cx="2997200" cy="1781979"/>
          </a:xfrm>
        </p:spPr>
        <p:txBody>
          <a:bodyPr>
            <a:normAutofit/>
          </a:bodyPr>
          <a:lstStyle>
            <a:lvl1pPr marL="0" indent="0" algn="ctr">
              <a:buNone/>
              <a:defRPr sz="1400"/>
            </a:lvl1pPr>
          </a:lstStyle>
          <a:p>
            <a:r>
              <a:rPr lang="en-US" dirty="0"/>
              <a:t>Click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hasCustomPrompt="1"/>
          </p:nvPr>
        </p:nvSpPr>
        <p:spPr>
          <a:xfrm>
            <a:off x="4051300" y="2422525"/>
            <a:ext cx="2997200" cy="1781979"/>
          </a:xfrm>
        </p:spPr>
        <p:txBody>
          <a:bodyPr>
            <a:normAutofit/>
          </a:bodyPr>
          <a:lstStyle>
            <a:lvl1pPr marL="0" indent="0" algn="ctr">
              <a:buNone/>
              <a:defRPr sz="1400"/>
            </a:lvl1pPr>
          </a:lstStyle>
          <a:p>
            <a:r>
              <a:rPr lang="en-US" dirty="0"/>
              <a:t>Click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hasCustomPrompt="1"/>
          </p:nvPr>
        </p:nvSpPr>
        <p:spPr>
          <a:xfrm>
            <a:off x="736600" y="4479925"/>
            <a:ext cx="2997200" cy="1781979"/>
          </a:xfrm>
        </p:spPr>
        <p:txBody>
          <a:bodyPr>
            <a:normAutofit/>
          </a:bodyPr>
          <a:lstStyle>
            <a:lvl1pPr marL="0" indent="0" algn="ctr">
              <a:buNone/>
              <a:defRPr sz="1400"/>
            </a:lvl1pPr>
          </a:lstStyle>
          <a:p>
            <a:r>
              <a:rPr lang="en-US" dirty="0"/>
              <a:t>Click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hasCustomPrompt="1"/>
          </p:nvPr>
        </p:nvSpPr>
        <p:spPr>
          <a:xfrm>
            <a:off x="4051300" y="4479925"/>
            <a:ext cx="2997200" cy="1781979"/>
          </a:xfrm>
        </p:spPr>
        <p:txBody>
          <a:bodyPr>
            <a:normAutofit/>
          </a:bodyPr>
          <a:lstStyle>
            <a:lvl1pPr marL="0" indent="0" algn="ctr">
              <a:buNone/>
              <a:defRPr sz="1400"/>
            </a:lvl1pPr>
          </a:lstStyle>
          <a:p>
            <a:r>
              <a:rPr lang="en-US" dirty="0"/>
              <a:t>Click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Text Placeholder 6">
            <a:extLst>
              <a:ext uri="{FF2B5EF4-FFF2-40B4-BE49-F238E27FC236}">
                <a16:creationId xmlns:a16="http://schemas.microsoft.com/office/drawing/2014/main" id="{BD281DF4-BD72-3F1E-8B04-6205D7C5C8DF}"/>
              </a:ext>
            </a:extLst>
          </p:cNvPr>
          <p:cNvSpPr>
            <a:spLocks noGrp="1"/>
          </p:cNvSpPr>
          <p:nvPr>
            <p:ph type="body" sz="quarter" idx="20" hasCustomPrompt="1"/>
          </p:nvPr>
        </p:nvSpPr>
        <p:spPr>
          <a:xfrm>
            <a:off x="7792278" y="2422525"/>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 name="Text Placeholder 6">
            <a:extLst>
              <a:ext uri="{FF2B5EF4-FFF2-40B4-BE49-F238E27FC236}">
                <a16:creationId xmlns:a16="http://schemas.microsoft.com/office/drawing/2014/main" id="{4FA84CC6-BD0B-002A-5FFA-708B69C4C200}"/>
              </a:ext>
            </a:extLst>
          </p:cNvPr>
          <p:cNvSpPr>
            <a:spLocks noGrp="1"/>
          </p:cNvSpPr>
          <p:nvPr>
            <p:ph type="body" sz="quarter" idx="21" hasCustomPrompt="1"/>
          </p:nvPr>
        </p:nvSpPr>
        <p:spPr>
          <a:xfrm>
            <a:off x="7792278" y="3161514"/>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4" name="Text Placeholder 6">
            <a:extLst>
              <a:ext uri="{FF2B5EF4-FFF2-40B4-BE49-F238E27FC236}">
                <a16:creationId xmlns:a16="http://schemas.microsoft.com/office/drawing/2014/main" id="{CDF5AB02-45DE-2A85-A817-6FA37AD98169}"/>
              </a:ext>
            </a:extLst>
          </p:cNvPr>
          <p:cNvSpPr>
            <a:spLocks noGrp="1"/>
          </p:cNvSpPr>
          <p:nvPr>
            <p:ph type="body" sz="quarter" idx="22" hasCustomPrompt="1"/>
          </p:nvPr>
        </p:nvSpPr>
        <p:spPr>
          <a:xfrm>
            <a:off x="9997315" y="2429338"/>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5" name="Text Placeholder 6">
            <a:extLst>
              <a:ext uri="{FF2B5EF4-FFF2-40B4-BE49-F238E27FC236}">
                <a16:creationId xmlns:a16="http://schemas.microsoft.com/office/drawing/2014/main" id="{94138391-4411-4BD0-D8AD-D001BF46DCA3}"/>
              </a:ext>
            </a:extLst>
          </p:cNvPr>
          <p:cNvSpPr>
            <a:spLocks noGrp="1"/>
          </p:cNvSpPr>
          <p:nvPr>
            <p:ph type="body" sz="quarter" idx="23" hasCustomPrompt="1"/>
          </p:nvPr>
        </p:nvSpPr>
        <p:spPr>
          <a:xfrm>
            <a:off x="9997315" y="3158271"/>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6" name="Text Placeholder 6">
            <a:extLst>
              <a:ext uri="{FF2B5EF4-FFF2-40B4-BE49-F238E27FC236}">
                <a16:creationId xmlns:a16="http://schemas.microsoft.com/office/drawing/2014/main" id="{AE1BE558-411F-87F3-71EE-1782FC824F40}"/>
              </a:ext>
            </a:extLst>
          </p:cNvPr>
          <p:cNvSpPr>
            <a:spLocks noGrp="1"/>
          </p:cNvSpPr>
          <p:nvPr>
            <p:ph type="body" sz="quarter" idx="24" hasCustomPrompt="1"/>
          </p:nvPr>
        </p:nvSpPr>
        <p:spPr>
          <a:xfrm>
            <a:off x="7792278" y="3625282"/>
            <a:ext cx="1813685"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7" name="Text Placeholder 6">
            <a:extLst>
              <a:ext uri="{FF2B5EF4-FFF2-40B4-BE49-F238E27FC236}">
                <a16:creationId xmlns:a16="http://schemas.microsoft.com/office/drawing/2014/main" id="{408EED18-0FEB-480C-03BC-CC12E4603C92}"/>
              </a:ext>
            </a:extLst>
          </p:cNvPr>
          <p:cNvSpPr>
            <a:spLocks noGrp="1"/>
          </p:cNvSpPr>
          <p:nvPr>
            <p:ph type="body" sz="quarter" idx="25" hasCustomPrompt="1"/>
          </p:nvPr>
        </p:nvSpPr>
        <p:spPr>
          <a:xfrm>
            <a:off x="7792278" y="4354222"/>
            <a:ext cx="1813685"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8" name="Text Placeholder 6">
            <a:extLst>
              <a:ext uri="{FF2B5EF4-FFF2-40B4-BE49-F238E27FC236}">
                <a16:creationId xmlns:a16="http://schemas.microsoft.com/office/drawing/2014/main" id="{B95CBCFF-0E55-BCFC-8CBE-723A9BD00029}"/>
              </a:ext>
            </a:extLst>
          </p:cNvPr>
          <p:cNvSpPr>
            <a:spLocks noGrp="1"/>
          </p:cNvSpPr>
          <p:nvPr>
            <p:ph type="body" sz="quarter" idx="26" hasCustomPrompt="1"/>
          </p:nvPr>
        </p:nvSpPr>
        <p:spPr>
          <a:xfrm>
            <a:off x="9997314" y="3604563"/>
            <a:ext cx="181368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9" name="Text Placeholder 6">
            <a:extLst>
              <a:ext uri="{FF2B5EF4-FFF2-40B4-BE49-F238E27FC236}">
                <a16:creationId xmlns:a16="http://schemas.microsoft.com/office/drawing/2014/main" id="{B9088F0C-EE6F-2847-CFAA-9D94686187E9}"/>
              </a:ext>
            </a:extLst>
          </p:cNvPr>
          <p:cNvSpPr>
            <a:spLocks noGrp="1"/>
          </p:cNvSpPr>
          <p:nvPr>
            <p:ph type="body" sz="quarter" idx="27" hasCustomPrompt="1"/>
          </p:nvPr>
        </p:nvSpPr>
        <p:spPr>
          <a:xfrm>
            <a:off x="9997314" y="4333500"/>
            <a:ext cx="181368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0" name="Text Placeholder 6">
            <a:extLst>
              <a:ext uri="{FF2B5EF4-FFF2-40B4-BE49-F238E27FC236}">
                <a16:creationId xmlns:a16="http://schemas.microsoft.com/office/drawing/2014/main" id="{28120BC8-9E46-E919-6015-FABAA6588840}"/>
              </a:ext>
            </a:extLst>
          </p:cNvPr>
          <p:cNvSpPr>
            <a:spLocks noGrp="1"/>
          </p:cNvSpPr>
          <p:nvPr>
            <p:ph type="body" sz="quarter" idx="28" hasCustomPrompt="1"/>
          </p:nvPr>
        </p:nvSpPr>
        <p:spPr>
          <a:xfrm>
            <a:off x="7793957" y="4891306"/>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1" name="Text Placeholder 6">
            <a:extLst>
              <a:ext uri="{FF2B5EF4-FFF2-40B4-BE49-F238E27FC236}">
                <a16:creationId xmlns:a16="http://schemas.microsoft.com/office/drawing/2014/main" id="{DA6AFA01-4607-12C7-E4CA-8AAB4BADECA2}"/>
              </a:ext>
            </a:extLst>
          </p:cNvPr>
          <p:cNvSpPr>
            <a:spLocks noGrp="1"/>
          </p:cNvSpPr>
          <p:nvPr>
            <p:ph type="body" sz="quarter" idx="29" hasCustomPrompt="1"/>
          </p:nvPr>
        </p:nvSpPr>
        <p:spPr>
          <a:xfrm>
            <a:off x="7793957" y="5620243"/>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2" name="Text Placeholder 6">
            <a:extLst>
              <a:ext uri="{FF2B5EF4-FFF2-40B4-BE49-F238E27FC236}">
                <a16:creationId xmlns:a16="http://schemas.microsoft.com/office/drawing/2014/main" id="{89AE8D05-699D-7672-D652-F638E376296A}"/>
              </a:ext>
            </a:extLst>
          </p:cNvPr>
          <p:cNvSpPr>
            <a:spLocks noGrp="1"/>
          </p:cNvSpPr>
          <p:nvPr>
            <p:ph type="body" sz="quarter" idx="30" hasCustomPrompt="1"/>
          </p:nvPr>
        </p:nvSpPr>
        <p:spPr>
          <a:xfrm>
            <a:off x="9998994" y="4888062"/>
            <a:ext cx="1812006" cy="718013"/>
          </a:xfrm>
        </p:spPr>
        <p:txBody>
          <a:bodyPr lIns="0" anchor="b">
            <a:normAutofit/>
          </a:bodyPr>
          <a:lstStyle>
            <a:lvl1pPr marL="0" indent="0">
              <a:lnSpc>
                <a:spcPct val="100000"/>
              </a:lnSpc>
              <a:spcBef>
                <a:spcPts val="0"/>
              </a:spcBef>
              <a:buNone/>
              <a:defRPr sz="1800" cap="all" spc="3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3" name="Text Placeholder 6">
            <a:extLst>
              <a:ext uri="{FF2B5EF4-FFF2-40B4-BE49-F238E27FC236}">
                <a16:creationId xmlns:a16="http://schemas.microsoft.com/office/drawing/2014/main" id="{8C054886-505C-671E-F2BA-D9842DA5836E}"/>
              </a:ext>
            </a:extLst>
          </p:cNvPr>
          <p:cNvSpPr>
            <a:spLocks noGrp="1"/>
          </p:cNvSpPr>
          <p:nvPr>
            <p:ph type="body" sz="quarter" idx="31" hasCustomPrompt="1"/>
          </p:nvPr>
        </p:nvSpPr>
        <p:spPr>
          <a:xfrm>
            <a:off x="9998994" y="5616999"/>
            <a:ext cx="1812006" cy="365125"/>
          </a:xfrm>
        </p:spPr>
        <p:txBody>
          <a:bodyPr lIns="0" tIns="0">
            <a:normAutofit/>
          </a:bodyPr>
          <a:lstStyle>
            <a:lvl1pPr marL="0" indent="0">
              <a:lnSpc>
                <a:spcPct val="100000"/>
              </a:lnSpc>
              <a:spcBef>
                <a:spcPts val="0"/>
              </a:spcBef>
              <a:buNone/>
              <a:defRPr sz="15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3109212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77" r:id="rId5"/>
    <p:sldLayoutId id="2147483685" r:id="rId6"/>
    <p:sldLayoutId id="2147483686" r:id="rId7"/>
    <p:sldLayoutId id="2147483666" r:id="rId8"/>
    <p:sldLayoutId id="2147483681" r:id="rId9"/>
    <p:sldLayoutId id="2147483683" r:id="rId10"/>
    <p:sldLayoutId id="2147483682" r:id="rId11"/>
    <p:sldLayoutId id="2147483684" r:id="rId12"/>
    <p:sldLayoutId id="2147483680" r:id="rId13"/>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8" Type="http://schemas.openxmlformats.org/officeDocument/2006/relationships/hyperlink" Target="https://learn.microsoft.com/en-us/azure/information-protection/overview" TargetMode="External"/><Relationship Id="rId13" Type="http://schemas.openxmlformats.org/officeDocument/2006/relationships/hyperlink" Target="https://docs.aws.amazon.com/aws-technical-content/latest/aws-overview/aws-overview.pdf" TargetMode="External"/><Relationship Id="rId18" Type="http://schemas.openxmlformats.org/officeDocument/2006/relationships/hyperlink" Target="https://www.cloudflare.com/why-cloudflare/" TargetMode="External"/><Relationship Id="rId3" Type="http://schemas.openxmlformats.org/officeDocument/2006/relationships/hyperlink" Target="https://dynamics.microsoft.com/en-us/what-is-crm/" TargetMode="External"/><Relationship Id="rId7" Type="http://schemas.openxmlformats.org/officeDocument/2006/relationships/hyperlink" Target="https://learn.microsoft.com/en-us/azure/information-protection/what-is-information-protection" TargetMode="External"/><Relationship Id="rId12" Type="http://schemas.openxmlformats.org/officeDocument/2006/relationships/hyperlink" Target="https://www.edureka.co/blog/what-is-aws/" TargetMode="External"/><Relationship Id="rId17" Type="http://schemas.openxmlformats.org/officeDocument/2006/relationships/hyperlink" Target="https://developers.cloudflare.com/fundamentals/get-started/what-is-cloudflare/" TargetMode="External"/><Relationship Id="rId2" Type="http://schemas.openxmlformats.org/officeDocument/2006/relationships/notesSlide" Target="../notesSlides/notesSlide17.xml"/><Relationship Id="rId16" Type="http://schemas.openxmlformats.org/officeDocument/2006/relationships/hyperlink" Target="https://www.cloudflare.com/learning/what-is-cloudflare/" TargetMode="External"/><Relationship Id="rId20" Type="http://schemas.openxmlformats.org/officeDocument/2006/relationships/hyperlink" Target="https://investor.salesforce.com/about-us/overview/default.aspx" TargetMode="External"/><Relationship Id="rId1" Type="http://schemas.openxmlformats.org/officeDocument/2006/relationships/slideLayout" Target="../slideLayouts/slideLayout3.xml"/><Relationship Id="rId6" Type="http://schemas.openxmlformats.org/officeDocument/2006/relationships/hyperlink" Target="https://www.salesforce.com/crm/" TargetMode="External"/><Relationship Id="rId11" Type="http://schemas.openxmlformats.org/officeDocument/2006/relationships/hyperlink" Target="https://www.varonis.com/how-it-works/" TargetMode="External"/><Relationship Id="rId5" Type="http://schemas.openxmlformats.org/officeDocument/2006/relationships/hyperlink" Target="https://www.oracle.com/cx/what-is-crm/" TargetMode="External"/><Relationship Id="rId15" Type="http://schemas.openxmlformats.org/officeDocument/2006/relationships/hyperlink" Target="https://www.cloudflare.com/about-overview/" TargetMode="External"/><Relationship Id="rId10" Type="http://schemas.openxmlformats.org/officeDocument/2006/relationships/hyperlink" Target="https://www.varonis.com/" TargetMode="External"/><Relationship Id="rId19" Type="http://schemas.openxmlformats.org/officeDocument/2006/relationships/hyperlink" Target="https://www.salesforce.com/products/what-is-salesforce/" TargetMode="External"/><Relationship Id="rId4" Type="http://schemas.openxmlformats.org/officeDocument/2006/relationships/hyperlink" Target="https://www.salesforce.com/products/what-is-crm/" TargetMode="External"/><Relationship Id="rId9" Type="http://schemas.openxmlformats.org/officeDocument/2006/relationships/hyperlink" Target="https://learn.microsoft.com/en-us/azure/information-protection/" TargetMode="External"/><Relationship Id="rId14" Type="http://schemas.openxmlformats.org/officeDocument/2006/relationships/hyperlink" Target="https://aws.amazon.com/what-is-aw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1060315"/>
            <a:ext cx="11490325" cy="2218959"/>
          </a:xfrm>
        </p:spPr>
        <p:txBody>
          <a:bodyPr/>
          <a:lstStyle/>
          <a:p>
            <a:r>
              <a:rPr lang="en-US" dirty="0">
                <a:effectLst/>
                <a:latin typeface="g_d0_f1"/>
              </a:rPr>
              <a:t>Evaluate Solutions and Select Vendors for Zero Trust (ZT)</a:t>
            </a:r>
            <a:endParaRPr lang="en-US" dirty="0">
              <a:effectLst>
                <a:outerShdw blurRad="38100" dist="38100" dir="2700000" algn="tl">
                  <a:srgbClr val="000000">
                    <a:alpha val="43137"/>
                  </a:srgbClr>
                </a:outerShdw>
              </a:effectLst>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sz="quarter" idx="13"/>
          </p:nvPr>
        </p:nvSpPr>
        <p:spPr>
          <a:xfrm>
            <a:off x="3512344" y="3700222"/>
            <a:ext cx="5167313" cy="603250"/>
          </a:xfrm>
        </p:spPr>
        <p:txBody>
          <a:bodyPr/>
          <a:lstStyle/>
          <a:p>
            <a:r>
              <a:rPr lang="en-US" dirty="0"/>
              <a:t>current models and applications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1460240" y="5914761"/>
            <a:ext cx="5167313" cy="848311"/>
          </a:xfrm>
        </p:spPr>
        <p:txBody>
          <a:bodyPr>
            <a:normAutofit/>
          </a:bodyPr>
          <a:lstStyle/>
          <a:p>
            <a:r>
              <a:rPr lang="en-US" sz="3200" b="1" dirty="0">
                <a:effectLst>
                  <a:outerShdw blurRad="38100" dist="38100" dir="2700000" algn="tl">
                    <a:srgbClr val="000000">
                      <a:alpha val="43137"/>
                    </a:srgbClr>
                  </a:outerShdw>
                </a:effectLst>
              </a:rPr>
              <a:t>Group 9</a:t>
            </a:r>
          </a:p>
        </p:txBody>
      </p:sp>
      <p:sp>
        <p:nvSpPr>
          <p:cNvPr id="2" name="Text Placeholder 2">
            <a:extLst>
              <a:ext uri="{FF2B5EF4-FFF2-40B4-BE49-F238E27FC236}">
                <a16:creationId xmlns:a16="http://schemas.microsoft.com/office/drawing/2014/main" id="{D8D27738-0969-5D11-16C6-D824B8ACD202}"/>
              </a:ext>
            </a:extLst>
          </p:cNvPr>
          <p:cNvSpPr txBox="1">
            <a:spLocks/>
          </p:cNvSpPr>
          <p:nvPr/>
        </p:nvSpPr>
        <p:spPr>
          <a:xfrm>
            <a:off x="8170759" y="4930219"/>
            <a:ext cx="5167313" cy="1832853"/>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100" b="1" dirty="0">
                <a:effectLst>
                  <a:outerShdw blurRad="38100" dist="38100" dir="2700000" algn="tl">
                    <a:srgbClr val="000000">
                      <a:alpha val="43137"/>
                    </a:srgbClr>
                  </a:outerShdw>
                </a:effectLst>
              </a:rPr>
              <a:t>Easton Soares</a:t>
            </a:r>
          </a:p>
          <a:p>
            <a:r>
              <a:rPr lang="en-CA" sz="3100" b="1" dirty="0">
                <a:effectLst>
                  <a:outerShdw blurRad="38100" dist="38100" dir="2700000" algn="tl">
                    <a:srgbClr val="000000">
                      <a:alpha val="43137"/>
                    </a:srgbClr>
                  </a:outerShdw>
                </a:effectLst>
              </a:rPr>
              <a:t>Ismail </a:t>
            </a:r>
            <a:r>
              <a:rPr lang="en-CA" sz="3100" b="1" dirty="0" err="1">
                <a:effectLst>
                  <a:outerShdw blurRad="38100" dist="38100" dir="2700000" algn="tl">
                    <a:srgbClr val="000000">
                      <a:alpha val="43137"/>
                    </a:srgbClr>
                  </a:outerShdw>
                </a:effectLst>
              </a:rPr>
              <a:t>Mahamed</a:t>
            </a:r>
            <a:endParaRPr lang="en-CA" sz="3100" b="1" dirty="0">
              <a:effectLst>
                <a:outerShdw blurRad="38100" dist="38100" dir="2700000" algn="tl">
                  <a:srgbClr val="000000">
                    <a:alpha val="43137"/>
                  </a:srgbClr>
                </a:outerShdw>
              </a:effectLst>
            </a:endParaRPr>
          </a:p>
          <a:p>
            <a:r>
              <a:rPr lang="en-CA" sz="3100" b="1" dirty="0">
                <a:effectLst>
                  <a:outerShdw blurRad="38100" dist="38100" dir="2700000" algn="tl">
                    <a:srgbClr val="000000">
                      <a:alpha val="43137"/>
                    </a:srgbClr>
                  </a:outerShdw>
                </a:effectLst>
              </a:rPr>
              <a:t> Jaskaran Sohal</a:t>
            </a:r>
          </a:p>
          <a:p>
            <a:r>
              <a:rPr lang="en-CA" sz="3100" b="1" dirty="0">
                <a:effectLst>
                  <a:outerShdw blurRad="38100" dist="38100" dir="2700000" algn="tl">
                    <a:srgbClr val="000000">
                      <a:alpha val="43137"/>
                    </a:srgbClr>
                  </a:outerShdw>
                </a:effectLst>
              </a:rPr>
              <a:t> Rayyan Khan</a:t>
            </a:r>
            <a:endParaRPr lang="en-US" sz="3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networks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dirty="0">
                <a:effectLst>
                  <a:outerShdw blurRad="38100" dist="38100" dir="2700000" algn="tl">
                    <a:srgbClr val="000000">
                      <a:alpha val="43137"/>
                    </a:srgbClr>
                  </a:outerShdw>
                </a:effectLst>
              </a:rPr>
              <a:t>rationale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10</a:t>
            </a:fld>
            <a:endParaRPr lang="en-US" dirty="0"/>
          </a:p>
        </p:txBody>
      </p:sp>
      <p:graphicFrame>
        <p:nvGraphicFramePr>
          <p:cNvPr id="9" name="Diagram 8">
            <a:extLst>
              <a:ext uri="{FF2B5EF4-FFF2-40B4-BE49-F238E27FC236}">
                <a16:creationId xmlns:a16="http://schemas.microsoft.com/office/drawing/2014/main" id="{629F1232-833B-702D-38EA-FD0E9D11CE3A}"/>
              </a:ext>
            </a:extLst>
          </p:cNvPr>
          <p:cNvGraphicFramePr/>
          <p:nvPr>
            <p:extLst>
              <p:ext uri="{D42A27DB-BD31-4B8C-83A1-F6EECF244321}">
                <p14:modId xmlns:p14="http://schemas.microsoft.com/office/powerpoint/2010/main" val="2833061068"/>
              </p:ext>
            </p:extLst>
          </p:nvPr>
        </p:nvGraphicFramePr>
        <p:xfrm>
          <a:off x="93698" y="1478422"/>
          <a:ext cx="11750773" cy="5136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2134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networks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dirty="0">
                <a:effectLst>
                  <a:outerShdw blurRad="38100" dist="38100" dir="2700000" algn="tl">
                    <a:srgbClr val="000000">
                      <a:alpha val="43137"/>
                    </a:srgbClr>
                  </a:outerShdw>
                </a:effectLst>
              </a:rPr>
              <a:t>Implementation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11</a:t>
            </a:fld>
            <a:endParaRPr lang="en-US" dirty="0"/>
          </a:p>
        </p:txBody>
      </p:sp>
      <p:graphicFrame>
        <p:nvGraphicFramePr>
          <p:cNvPr id="7" name="Diagram 6">
            <a:extLst>
              <a:ext uri="{FF2B5EF4-FFF2-40B4-BE49-F238E27FC236}">
                <a16:creationId xmlns:a16="http://schemas.microsoft.com/office/drawing/2014/main" id="{765940FF-B568-541D-3DE5-512F26E5C0B0}"/>
              </a:ext>
            </a:extLst>
          </p:cNvPr>
          <p:cNvGraphicFramePr/>
          <p:nvPr>
            <p:extLst>
              <p:ext uri="{D42A27DB-BD31-4B8C-83A1-F6EECF244321}">
                <p14:modId xmlns:p14="http://schemas.microsoft.com/office/powerpoint/2010/main" val="2965602461"/>
              </p:ext>
            </p:extLst>
          </p:nvPr>
        </p:nvGraphicFramePr>
        <p:xfrm>
          <a:off x="249529" y="1533891"/>
          <a:ext cx="11637671" cy="4514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8887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Applications and workloads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a:effectLst>
                  <a:outerShdw blurRad="38100" dist="38100" dir="2700000" algn="tl">
                    <a:srgbClr val="000000">
                      <a:alpha val="43137"/>
                    </a:srgbClr>
                  </a:outerShdw>
                </a:effectLst>
              </a:rPr>
              <a:t>Solution</a:t>
            </a:r>
            <a:endParaRPr lang="en-US" sz="2400" dirty="0">
              <a:effectLst>
                <a:outerShdw blurRad="38100" dist="38100" dir="2700000" algn="tl">
                  <a:srgbClr val="000000">
                    <a:alpha val="43137"/>
                  </a:srgbClr>
                </a:outerShdw>
              </a:effectLst>
            </a:endParaRPr>
          </a:p>
        </p:txBody>
      </p:sp>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14796" y="1354344"/>
            <a:ext cx="11899519" cy="464871"/>
          </a:xfrm>
        </p:spPr>
        <p:txBody>
          <a:bodyPr/>
          <a:lstStyle/>
          <a:p>
            <a:pPr marL="285750" indent="-285750" algn="ctr">
              <a:buFont typeface="Arial" panose="020B0604020202020204" pitchFamily="34" charset="0"/>
              <a:buChar char="•"/>
            </a:pPr>
            <a:r>
              <a:rPr lang="en-US" sz="1800" b="1" dirty="0">
                <a:solidFill>
                  <a:schemeClr val="bg1"/>
                </a:solidFill>
                <a:effectLst>
                  <a:outerShdw blurRad="38100" dist="38100" dir="2700000" algn="tl">
                    <a:srgbClr val="000000">
                      <a:alpha val="43137"/>
                    </a:srgbClr>
                  </a:outerShdw>
                </a:effectLst>
              </a:rPr>
              <a:t>Salesforce as CRM application, integrated Cloudflare for web security and Amazon Web Services (AWS) for hosting.</a:t>
            </a:r>
            <a:endParaRPr lang="en-US" sz="1400" dirty="0">
              <a:solidFill>
                <a:schemeClr val="bg1"/>
              </a:solidFill>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12</a:t>
            </a:fld>
            <a:endParaRPr lang="en-US" dirty="0"/>
          </a:p>
        </p:txBody>
      </p:sp>
      <p:pic>
        <p:nvPicPr>
          <p:cNvPr id="6" name="Picture 5" descr="A logo of a company&#10;&#10;Description automatically generated">
            <a:extLst>
              <a:ext uri="{FF2B5EF4-FFF2-40B4-BE49-F238E27FC236}">
                <a16:creationId xmlns:a16="http://schemas.microsoft.com/office/drawing/2014/main" id="{C6D603E6-1973-75B5-8B92-326851801C2E}"/>
              </a:ext>
            </a:extLst>
          </p:cNvPr>
          <p:cNvPicPr>
            <a:picLocks noChangeAspect="1"/>
          </p:cNvPicPr>
          <p:nvPr/>
        </p:nvPicPr>
        <p:blipFill>
          <a:blip r:embed="rId3"/>
          <a:stretch>
            <a:fillRect/>
          </a:stretch>
        </p:blipFill>
        <p:spPr>
          <a:xfrm>
            <a:off x="200295" y="3041483"/>
            <a:ext cx="2440986" cy="1462151"/>
          </a:xfrm>
          <a:prstGeom prst="rect">
            <a:avLst/>
          </a:prstGeom>
        </p:spPr>
      </p:pic>
      <p:pic>
        <p:nvPicPr>
          <p:cNvPr id="12" name="Picture 11" descr="A logo with a cloud in the middle&#10;&#10;Description automatically generated">
            <a:extLst>
              <a:ext uri="{FF2B5EF4-FFF2-40B4-BE49-F238E27FC236}">
                <a16:creationId xmlns:a16="http://schemas.microsoft.com/office/drawing/2014/main" id="{C809D568-1906-DCE2-B3B4-893DA5D7C235}"/>
              </a:ext>
            </a:extLst>
          </p:cNvPr>
          <p:cNvPicPr>
            <a:picLocks noChangeAspect="1"/>
          </p:cNvPicPr>
          <p:nvPr/>
        </p:nvPicPr>
        <p:blipFill>
          <a:blip r:embed="rId4"/>
          <a:stretch>
            <a:fillRect/>
          </a:stretch>
        </p:blipFill>
        <p:spPr>
          <a:xfrm>
            <a:off x="7218629" y="3041483"/>
            <a:ext cx="4773076" cy="1606936"/>
          </a:xfrm>
          <a:prstGeom prst="rect">
            <a:avLst/>
          </a:prstGeom>
        </p:spPr>
      </p:pic>
      <p:pic>
        <p:nvPicPr>
          <p:cNvPr id="14" name="Picture 13" descr="A blue cloud with white text&#10;&#10;Description automatically generated">
            <a:extLst>
              <a:ext uri="{FF2B5EF4-FFF2-40B4-BE49-F238E27FC236}">
                <a16:creationId xmlns:a16="http://schemas.microsoft.com/office/drawing/2014/main" id="{7A527320-DAB6-F893-394B-1F203AC8F296}"/>
              </a:ext>
            </a:extLst>
          </p:cNvPr>
          <p:cNvPicPr>
            <a:picLocks noChangeAspect="1"/>
          </p:cNvPicPr>
          <p:nvPr/>
        </p:nvPicPr>
        <p:blipFill>
          <a:blip r:embed="rId5"/>
          <a:stretch>
            <a:fillRect/>
          </a:stretch>
        </p:blipFill>
        <p:spPr>
          <a:xfrm>
            <a:off x="3619421" y="2649903"/>
            <a:ext cx="3207586" cy="2245310"/>
          </a:xfrm>
          <a:prstGeom prst="rect">
            <a:avLst/>
          </a:prstGeom>
        </p:spPr>
      </p:pic>
      <p:sp>
        <p:nvSpPr>
          <p:cNvPr id="15" name="Plus Sign 14">
            <a:extLst>
              <a:ext uri="{FF2B5EF4-FFF2-40B4-BE49-F238E27FC236}">
                <a16:creationId xmlns:a16="http://schemas.microsoft.com/office/drawing/2014/main" id="{638ED25E-0028-77AB-8782-5087BF65B40E}"/>
              </a:ext>
            </a:extLst>
          </p:cNvPr>
          <p:cNvSpPr/>
          <p:nvPr/>
        </p:nvSpPr>
        <p:spPr>
          <a:xfrm>
            <a:off x="2673151" y="3315358"/>
            <a:ext cx="914400" cy="914400"/>
          </a:xfrm>
          <a:prstGeom prst="math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Plus Sign 15">
            <a:extLst>
              <a:ext uri="{FF2B5EF4-FFF2-40B4-BE49-F238E27FC236}">
                <a16:creationId xmlns:a16="http://schemas.microsoft.com/office/drawing/2014/main" id="{41D16DC6-312F-E60E-854F-22939EE23DD4}"/>
              </a:ext>
            </a:extLst>
          </p:cNvPr>
          <p:cNvSpPr/>
          <p:nvPr/>
        </p:nvSpPr>
        <p:spPr>
          <a:xfrm>
            <a:off x="6827007" y="3315358"/>
            <a:ext cx="914400" cy="914400"/>
          </a:xfrm>
          <a:prstGeom prst="math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4117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Applications and workloads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dirty="0">
                <a:effectLst>
                  <a:outerShdw blurRad="38100" dist="38100" dir="2700000" algn="tl">
                    <a:srgbClr val="000000">
                      <a:alpha val="43137"/>
                    </a:srgbClr>
                  </a:outerShdw>
                </a:effectLst>
              </a:rPr>
              <a:t>rationale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13</a:t>
            </a:fld>
            <a:endParaRPr lang="en-US" dirty="0"/>
          </a:p>
        </p:txBody>
      </p:sp>
      <p:graphicFrame>
        <p:nvGraphicFramePr>
          <p:cNvPr id="5" name="Diagram 4">
            <a:extLst>
              <a:ext uri="{FF2B5EF4-FFF2-40B4-BE49-F238E27FC236}">
                <a16:creationId xmlns:a16="http://schemas.microsoft.com/office/drawing/2014/main" id="{A185DB83-BEE1-2B98-3A8D-B79EA7CC9FA5}"/>
              </a:ext>
            </a:extLst>
          </p:cNvPr>
          <p:cNvGraphicFramePr/>
          <p:nvPr>
            <p:extLst>
              <p:ext uri="{D42A27DB-BD31-4B8C-83A1-F6EECF244321}">
                <p14:modId xmlns:p14="http://schemas.microsoft.com/office/powerpoint/2010/main" val="3760393426"/>
              </p:ext>
            </p:extLst>
          </p:nvPr>
        </p:nvGraphicFramePr>
        <p:xfrm>
          <a:off x="158904" y="1512607"/>
          <a:ext cx="11668475" cy="4955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1111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Applications and workloads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dirty="0">
                <a:effectLst>
                  <a:outerShdw blurRad="38100" dist="38100" dir="2700000" algn="tl">
                    <a:srgbClr val="000000">
                      <a:alpha val="43137"/>
                    </a:srgbClr>
                  </a:outerShdw>
                </a:effectLst>
              </a:rPr>
              <a:t>implementation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14</a:t>
            </a:fld>
            <a:endParaRPr lang="en-US" dirty="0"/>
          </a:p>
        </p:txBody>
      </p:sp>
      <p:graphicFrame>
        <p:nvGraphicFramePr>
          <p:cNvPr id="9" name="Diagram 8">
            <a:extLst>
              <a:ext uri="{FF2B5EF4-FFF2-40B4-BE49-F238E27FC236}">
                <a16:creationId xmlns:a16="http://schemas.microsoft.com/office/drawing/2014/main" id="{C66FE853-FEE8-5CC4-7179-03C5CDA017F4}"/>
              </a:ext>
            </a:extLst>
          </p:cNvPr>
          <p:cNvGraphicFramePr/>
          <p:nvPr>
            <p:extLst>
              <p:ext uri="{D42A27DB-BD31-4B8C-83A1-F6EECF244321}">
                <p14:modId xmlns:p14="http://schemas.microsoft.com/office/powerpoint/2010/main" val="1407569969"/>
              </p:ext>
            </p:extLst>
          </p:nvPr>
        </p:nvGraphicFramePr>
        <p:xfrm>
          <a:off x="93697" y="1347596"/>
          <a:ext cx="11455571" cy="5355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1499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DATA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a:effectLst>
                  <a:outerShdw blurRad="38100" dist="38100" dir="2700000" algn="tl">
                    <a:srgbClr val="000000">
                      <a:alpha val="43137"/>
                    </a:srgbClr>
                  </a:outerShdw>
                </a:effectLst>
              </a:rPr>
              <a:t>Solution</a:t>
            </a:r>
            <a:endParaRPr lang="en-US" sz="2400" dirty="0">
              <a:effectLst>
                <a:outerShdw blurRad="38100" dist="38100" dir="2700000" algn="tl">
                  <a:srgbClr val="000000">
                    <a:alpha val="43137"/>
                  </a:srgbClr>
                </a:outerShdw>
              </a:effectLst>
            </a:endParaRPr>
          </a:p>
        </p:txBody>
      </p:sp>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14796" y="1354344"/>
            <a:ext cx="11899519" cy="464871"/>
          </a:xfrm>
        </p:spPr>
        <p:txBody>
          <a:bodyPr/>
          <a:lstStyle/>
          <a:p>
            <a:pPr marL="285750" indent="-285750">
              <a:buFont typeface="Arial" panose="020B0604020202020204" pitchFamily="34" charset="0"/>
              <a:buChar char="•"/>
            </a:pPr>
            <a:r>
              <a:rPr lang="en-US" sz="1800" b="1" dirty="0">
                <a:solidFill>
                  <a:schemeClr val="bg1"/>
                </a:solidFill>
                <a:effectLst>
                  <a:outerShdw blurRad="38100" dist="38100" dir="2700000" algn="tl">
                    <a:srgbClr val="000000">
                      <a:alpha val="43137"/>
                    </a:srgbClr>
                  </a:outerShdw>
                </a:effectLst>
              </a:rPr>
              <a:t>Varonis Data Security Platform, supplemented with Microsoft Azure Information Protection.</a:t>
            </a:r>
            <a:endParaRPr lang="en-US" sz="1400" dirty="0">
              <a:solidFill>
                <a:schemeClr val="bg1"/>
              </a:solidFill>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15</a:t>
            </a:fld>
            <a:endParaRPr lang="en-US" dirty="0"/>
          </a:p>
        </p:txBody>
      </p:sp>
      <p:pic>
        <p:nvPicPr>
          <p:cNvPr id="3" name="Picture 2" descr="A screenshot of a computer&#10;&#10;Description automatically generated">
            <a:extLst>
              <a:ext uri="{FF2B5EF4-FFF2-40B4-BE49-F238E27FC236}">
                <a16:creationId xmlns:a16="http://schemas.microsoft.com/office/drawing/2014/main" id="{CFCEDAA9-6FEC-BF81-18AE-57B545C4BB10}"/>
              </a:ext>
            </a:extLst>
          </p:cNvPr>
          <p:cNvPicPr>
            <a:picLocks noChangeAspect="1"/>
          </p:cNvPicPr>
          <p:nvPr/>
        </p:nvPicPr>
        <p:blipFill>
          <a:blip r:embed="rId3"/>
          <a:stretch>
            <a:fillRect/>
          </a:stretch>
        </p:blipFill>
        <p:spPr>
          <a:xfrm>
            <a:off x="2825809" y="1899400"/>
            <a:ext cx="5822535" cy="43669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13463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DATA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dirty="0">
                <a:effectLst>
                  <a:outerShdw blurRad="38100" dist="38100" dir="2700000" algn="tl">
                    <a:srgbClr val="000000">
                      <a:alpha val="43137"/>
                    </a:srgbClr>
                  </a:outerShdw>
                </a:effectLst>
              </a:rPr>
              <a:t>RATIONALE </a:t>
            </a:r>
          </a:p>
        </p:txBody>
      </p:sp>
      <p:graphicFrame>
        <p:nvGraphicFramePr>
          <p:cNvPr id="2" name="Diagram 1">
            <a:extLst>
              <a:ext uri="{FF2B5EF4-FFF2-40B4-BE49-F238E27FC236}">
                <a16:creationId xmlns:a16="http://schemas.microsoft.com/office/drawing/2014/main" id="{3085AD67-640E-041D-0F10-9A856DB7510B}"/>
              </a:ext>
            </a:extLst>
          </p:cNvPr>
          <p:cNvGraphicFramePr/>
          <p:nvPr>
            <p:extLst>
              <p:ext uri="{D42A27DB-BD31-4B8C-83A1-F6EECF244321}">
                <p14:modId xmlns:p14="http://schemas.microsoft.com/office/powerpoint/2010/main" val="1093032084"/>
              </p:ext>
            </p:extLst>
          </p:nvPr>
        </p:nvGraphicFramePr>
        <p:xfrm>
          <a:off x="0" y="2063645"/>
          <a:ext cx="11899519" cy="3456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16</a:t>
            </a:fld>
            <a:endParaRPr lang="en-US" dirty="0"/>
          </a:p>
        </p:txBody>
      </p:sp>
    </p:spTree>
    <p:extLst>
      <p:ext uri="{BB962C8B-B14F-4D97-AF65-F5344CB8AC3E}">
        <p14:creationId xmlns:p14="http://schemas.microsoft.com/office/powerpoint/2010/main" val="1560906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DATA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dirty="0">
                <a:effectLst>
                  <a:outerShdw blurRad="38100" dist="38100" dir="2700000" algn="tl">
                    <a:srgbClr val="000000">
                      <a:alpha val="43137"/>
                    </a:srgbClr>
                  </a:outerShdw>
                </a:effectLst>
              </a:rPr>
              <a:t>implementation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17</a:t>
            </a:fld>
            <a:endParaRPr lang="en-US" dirty="0"/>
          </a:p>
        </p:txBody>
      </p:sp>
      <p:graphicFrame>
        <p:nvGraphicFramePr>
          <p:cNvPr id="9" name="Diagram 8">
            <a:extLst>
              <a:ext uri="{FF2B5EF4-FFF2-40B4-BE49-F238E27FC236}">
                <a16:creationId xmlns:a16="http://schemas.microsoft.com/office/drawing/2014/main" id="{E34EFAC1-AEA3-12B4-BEB2-0F193EFD7878}"/>
              </a:ext>
            </a:extLst>
          </p:cNvPr>
          <p:cNvGraphicFramePr/>
          <p:nvPr>
            <p:extLst>
              <p:ext uri="{D42A27DB-BD31-4B8C-83A1-F6EECF244321}">
                <p14:modId xmlns:p14="http://schemas.microsoft.com/office/powerpoint/2010/main" val="2227414295"/>
              </p:ext>
            </p:extLst>
          </p:nvPr>
        </p:nvGraphicFramePr>
        <p:xfrm>
          <a:off x="198782" y="1495514"/>
          <a:ext cx="11594413" cy="5051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2127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references</a:t>
            </a:r>
            <a:endParaRPr lang="en-US" sz="4000" i="1" dirty="0">
              <a:solidFill>
                <a:schemeClr val="bg1"/>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18</a:t>
            </a:fld>
            <a:endParaRPr lang="en-US" dirty="0"/>
          </a:p>
        </p:txBody>
      </p:sp>
      <p:sp>
        <p:nvSpPr>
          <p:cNvPr id="14" name="Rectangle 2">
            <a:extLst>
              <a:ext uri="{FF2B5EF4-FFF2-40B4-BE49-F238E27FC236}">
                <a16:creationId xmlns:a16="http://schemas.microsoft.com/office/drawing/2014/main" id="{C6F52B55-5AC5-AD02-FD88-BA6E7E1B7057}"/>
              </a:ext>
            </a:extLst>
          </p:cNvPr>
          <p:cNvSpPr>
            <a:spLocks noChangeArrowheads="1"/>
          </p:cNvSpPr>
          <p:nvPr/>
        </p:nvSpPr>
        <p:spPr bwMode="auto">
          <a:xfrm>
            <a:off x="76912" y="823942"/>
            <a:ext cx="11605189" cy="5693866"/>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buFont typeface="+mj-lt"/>
              <a:buAutoNum type="arabicPeriod"/>
            </a:pPr>
            <a:r>
              <a:rPr lang="en-CA" sz="1300" dirty="0">
                <a:latin typeface="+mj-lt"/>
              </a:rPr>
              <a:t>Microsoft, "What is CRM?," Microsoft Dynamics 365. [Online]. Available: </a:t>
            </a:r>
            <a:r>
              <a:rPr lang="en-CA" sz="1300" dirty="0">
                <a:latin typeface="+mj-lt"/>
                <a:hlinkClick r:id="rId3"/>
              </a:rPr>
              <a:t>https://dynamics.microsoft.com/en-us/what-is-crm/</a:t>
            </a:r>
            <a:r>
              <a:rPr lang="en-CA" sz="1300" dirty="0">
                <a:latin typeface="+mj-lt"/>
              </a:rPr>
              <a:t>. [Accessed: Dec. 03, 2023].</a:t>
            </a:r>
          </a:p>
          <a:p>
            <a:pPr>
              <a:buFont typeface="+mj-lt"/>
              <a:buAutoNum type="arabicPeriod"/>
            </a:pPr>
            <a:r>
              <a:rPr lang="en-CA" sz="1300" dirty="0">
                <a:latin typeface="+mj-lt"/>
              </a:rPr>
              <a:t>Salesforce, "Customer Relationship Management Definition," Salesforce US. [Online]. Available: </a:t>
            </a:r>
            <a:r>
              <a:rPr lang="en-CA" sz="1300" dirty="0">
                <a:latin typeface="+mj-lt"/>
                <a:hlinkClick r:id="rId4"/>
              </a:rPr>
              <a:t>https://www.salesforce.com/products/what-is-crm/</a:t>
            </a:r>
            <a:r>
              <a:rPr lang="en-CA" sz="1300" dirty="0">
                <a:latin typeface="+mj-lt"/>
              </a:rPr>
              <a:t>. [Accessed: Dec. 03, 2023].</a:t>
            </a:r>
          </a:p>
          <a:p>
            <a:pPr>
              <a:buFont typeface="+mj-lt"/>
              <a:buAutoNum type="arabicPeriod"/>
            </a:pPr>
            <a:r>
              <a:rPr lang="en-CA" sz="1300" dirty="0">
                <a:latin typeface="+mj-lt"/>
              </a:rPr>
              <a:t>Oracle, "What is CRM," Oracle. [Online]. Available: </a:t>
            </a:r>
            <a:r>
              <a:rPr lang="en-CA" sz="1300" dirty="0">
                <a:latin typeface="+mj-lt"/>
                <a:hlinkClick r:id="rId5"/>
              </a:rPr>
              <a:t>https://www.oracle.com/cx/what-is-crm/</a:t>
            </a:r>
            <a:r>
              <a:rPr lang="en-CA" sz="1300" dirty="0">
                <a:latin typeface="+mj-lt"/>
              </a:rPr>
              <a:t>. [Accessed: Dec. 03, 2023].</a:t>
            </a:r>
          </a:p>
          <a:p>
            <a:pPr>
              <a:buFont typeface="+mj-lt"/>
              <a:buAutoNum type="arabicPeriod"/>
            </a:pPr>
            <a:r>
              <a:rPr lang="en-CA" sz="1300" dirty="0">
                <a:latin typeface="+mj-lt"/>
              </a:rPr>
              <a:t>Salesforce, "CRM Software from Salesforce.com - Customer Relationship Management," Salesforce.com. [Online]. Available: </a:t>
            </a:r>
            <a:r>
              <a:rPr lang="en-CA" sz="1300" dirty="0">
                <a:latin typeface="+mj-lt"/>
                <a:hlinkClick r:id="rId6"/>
              </a:rPr>
              <a:t>https://www.salesforce.com/crm/</a:t>
            </a:r>
            <a:r>
              <a:rPr lang="en-CA" sz="1300" dirty="0">
                <a:latin typeface="+mj-lt"/>
              </a:rPr>
              <a:t>. [Accessed: Dec. 03, 2023].</a:t>
            </a:r>
          </a:p>
          <a:p>
            <a:pPr>
              <a:buFont typeface="+mj-lt"/>
              <a:buAutoNum type="arabicPeriod"/>
            </a:pPr>
            <a:r>
              <a:rPr lang="en-CA" sz="1300" dirty="0">
                <a:latin typeface="+mj-lt"/>
              </a:rPr>
              <a:t>Microsoft, "What is Azure Information Protection (AIP)?," Microsoft Learn. [Online]. Available: </a:t>
            </a:r>
            <a:r>
              <a:rPr lang="en-CA" sz="1300" dirty="0">
                <a:latin typeface="+mj-lt"/>
                <a:hlinkClick r:id="rId7"/>
              </a:rPr>
              <a:t>https://learn.microsoft.com/en-us/azure/information-protection/what-is-information-protection</a:t>
            </a:r>
            <a:r>
              <a:rPr lang="en-CA" sz="1300" dirty="0">
                <a:latin typeface="+mj-lt"/>
              </a:rPr>
              <a:t>. [Accessed: Dec. 03, 2023].</a:t>
            </a:r>
          </a:p>
          <a:p>
            <a:pPr>
              <a:buFont typeface="+mj-lt"/>
              <a:buAutoNum type="arabicPeriod"/>
            </a:pPr>
            <a:r>
              <a:rPr lang="en-CA" sz="1300" dirty="0">
                <a:latin typeface="+mj-lt"/>
              </a:rPr>
              <a:t>Microsoft, "Azure Information Protection service description," Microsoft Learn. [Online]. Available: </a:t>
            </a:r>
            <a:r>
              <a:rPr lang="en-CA" sz="1300" dirty="0">
                <a:latin typeface="+mj-lt"/>
                <a:hlinkClick r:id="rId8"/>
              </a:rPr>
              <a:t>https://learn.microsoft.com/en-us/azure/information-protection/overview</a:t>
            </a:r>
            <a:r>
              <a:rPr lang="en-CA" sz="1300" dirty="0">
                <a:latin typeface="+mj-lt"/>
              </a:rPr>
              <a:t>. [Accessed: Dec. 03, 2023].</a:t>
            </a:r>
          </a:p>
          <a:p>
            <a:pPr>
              <a:buFont typeface="+mj-lt"/>
              <a:buAutoNum type="arabicPeriod"/>
            </a:pPr>
            <a:r>
              <a:rPr lang="en-CA" sz="1300" dirty="0">
                <a:latin typeface="+mj-lt"/>
              </a:rPr>
              <a:t>Microsoft, "Azure Information Protection documentation," Microsoft Learn. [Online]. Available: </a:t>
            </a:r>
            <a:r>
              <a:rPr lang="en-CA" sz="1300" dirty="0">
                <a:latin typeface="+mj-lt"/>
                <a:hlinkClick r:id="rId9"/>
              </a:rPr>
              <a:t>https://learn.microsoft.com/en-us/azure/information-protection/</a:t>
            </a:r>
            <a:r>
              <a:rPr lang="en-CA" sz="1300" dirty="0">
                <a:latin typeface="+mj-lt"/>
              </a:rPr>
              <a:t>. [Accessed: Dec. 03, 2023].</a:t>
            </a:r>
          </a:p>
          <a:p>
            <a:pPr>
              <a:buFont typeface="+mj-lt"/>
              <a:buAutoNum type="arabicPeriod"/>
            </a:pPr>
            <a:r>
              <a:rPr lang="en-CA" sz="1300" dirty="0">
                <a:latin typeface="+mj-lt"/>
              </a:rPr>
              <a:t>Varonis, "Varonis," Varonis.com. [Online]. Available: </a:t>
            </a:r>
            <a:r>
              <a:rPr lang="en-CA" sz="1300" dirty="0">
                <a:latin typeface="+mj-lt"/>
                <a:hlinkClick r:id="rId10"/>
              </a:rPr>
              <a:t>https://www.varonis.com/</a:t>
            </a:r>
            <a:r>
              <a:rPr lang="en-CA" sz="1300" dirty="0">
                <a:latin typeface="+mj-lt"/>
              </a:rPr>
              <a:t>. [Accessed: Dec. 03, 2023].</a:t>
            </a:r>
          </a:p>
          <a:p>
            <a:pPr>
              <a:buFont typeface="+mj-lt"/>
              <a:buAutoNum type="arabicPeriod"/>
            </a:pPr>
            <a:r>
              <a:rPr lang="en-CA" sz="1300" dirty="0">
                <a:latin typeface="+mj-lt"/>
              </a:rPr>
              <a:t>Varonis, "How Varonis Works," Varonis. [Online]. Available: </a:t>
            </a:r>
            <a:r>
              <a:rPr lang="en-CA" sz="1300" dirty="0">
                <a:latin typeface="+mj-lt"/>
                <a:hlinkClick r:id="rId11"/>
              </a:rPr>
              <a:t>https://www.varonis.com/how-it-works/</a:t>
            </a:r>
            <a:r>
              <a:rPr lang="en-CA" sz="1300" dirty="0">
                <a:latin typeface="+mj-lt"/>
              </a:rPr>
              <a:t>. [Accessed: Dec. 03, 2023].</a:t>
            </a:r>
          </a:p>
          <a:p>
            <a:pPr>
              <a:buFont typeface="+mj-lt"/>
              <a:buAutoNum type="arabicPeriod"/>
            </a:pPr>
            <a:r>
              <a:rPr lang="en-CA" sz="1300" dirty="0">
                <a:latin typeface="+mj-lt"/>
              </a:rPr>
              <a:t>Varonis, "Varonis: We Protect Data," Varonis.com. [Online]. Available: </a:t>
            </a:r>
            <a:r>
              <a:rPr lang="en-CA" sz="1300" dirty="0">
                <a:latin typeface="+mj-lt"/>
                <a:hlinkClick r:id="rId10"/>
              </a:rPr>
              <a:t>https://www.varonis.com/</a:t>
            </a:r>
            <a:r>
              <a:rPr lang="en-CA" sz="1300" dirty="0">
                <a:latin typeface="+mj-lt"/>
              </a:rPr>
              <a:t>. [Accessed: Dec. 03, 2023].</a:t>
            </a:r>
          </a:p>
          <a:p>
            <a:pPr>
              <a:buFont typeface="+mj-lt"/>
              <a:buAutoNum type="arabicPeriod"/>
            </a:pPr>
            <a:r>
              <a:rPr lang="en-CA" sz="1300" dirty="0" err="1">
                <a:latin typeface="+mj-lt"/>
              </a:rPr>
              <a:t>Edureka</a:t>
            </a:r>
            <a:r>
              <a:rPr lang="en-CA" sz="1300" dirty="0">
                <a:latin typeface="+mj-lt"/>
              </a:rPr>
              <a:t>, "AWS," Edureka.co. [Online]. Available: </a:t>
            </a:r>
            <a:r>
              <a:rPr lang="en-CA" sz="1300" dirty="0">
                <a:latin typeface="+mj-lt"/>
                <a:hlinkClick r:id="rId12"/>
              </a:rPr>
              <a:t>https://www.edureka.co/blog/what-is-aws/</a:t>
            </a:r>
            <a:r>
              <a:rPr lang="en-CA" sz="1300" dirty="0">
                <a:latin typeface="+mj-lt"/>
              </a:rPr>
              <a:t>. [Accessed: Dec. 03, 2023].</a:t>
            </a:r>
          </a:p>
          <a:p>
            <a:pPr>
              <a:buFont typeface="+mj-lt"/>
              <a:buAutoNum type="arabicPeriod"/>
            </a:pPr>
            <a:r>
              <a:rPr lang="en-CA" sz="1300" dirty="0">
                <a:latin typeface="+mj-lt"/>
              </a:rPr>
              <a:t>Amazon, "Overview of Amazon Web Services," docs.aws.amazon.com. [Online]. Available: </a:t>
            </a:r>
            <a:r>
              <a:rPr lang="en-CA" sz="1300" dirty="0">
                <a:latin typeface="+mj-lt"/>
                <a:hlinkClick r:id="rId13"/>
              </a:rPr>
              <a:t>https://docs.aws.amazon.com/aws-technical-content/latest/aws-overview/aws-overview.pdf</a:t>
            </a:r>
            <a:r>
              <a:rPr lang="en-CA" sz="1300" dirty="0">
                <a:latin typeface="+mj-lt"/>
              </a:rPr>
              <a:t>. [Accessed: Dec. 03, 2023].</a:t>
            </a:r>
          </a:p>
          <a:p>
            <a:pPr>
              <a:buFont typeface="+mj-lt"/>
              <a:buAutoNum type="arabicPeriod"/>
            </a:pPr>
            <a:r>
              <a:rPr lang="en-CA" sz="1300" dirty="0">
                <a:latin typeface="+mj-lt"/>
              </a:rPr>
              <a:t>Amazon, "What is AWS," aws.amazon.com. [Online]. Available: </a:t>
            </a:r>
            <a:r>
              <a:rPr lang="en-CA" sz="1300" dirty="0">
                <a:latin typeface="+mj-lt"/>
                <a:hlinkClick r:id="rId14"/>
              </a:rPr>
              <a:t>https://aws.amazon.com/what-is-aws/</a:t>
            </a:r>
            <a:r>
              <a:rPr lang="en-CA" sz="1300" dirty="0">
                <a:latin typeface="+mj-lt"/>
              </a:rPr>
              <a:t>. [Accessed: Dec. 03, 2023].</a:t>
            </a:r>
          </a:p>
          <a:p>
            <a:pPr>
              <a:buFont typeface="+mj-lt"/>
              <a:buAutoNum type="arabicPeriod"/>
            </a:pPr>
            <a:r>
              <a:rPr lang="en-CA" sz="1300" dirty="0">
                <a:latin typeface="+mj-lt"/>
              </a:rPr>
              <a:t>Cloudflare, "About us," Cloudflare.com. [Online]. Available: </a:t>
            </a:r>
            <a:r>
              <a:rPr lang="en-CA" sz="1300" dirty="0">
                <a:latin typeface="+mj-lt"/>
                <a:hlinkClick r:id="rId15"/>
              </a:rPr>
              <a:t>https://www.cloudflare.com/about-overview/</a:t>
            </a:r>
            <a:r>
              <a:rPr lang="en-CA" sz="1300" dirty="0">
                <a:latin typeface="+mj-lt"/>
              </a:rPr>
              <a:t>. [Accessed: Dec. 03, 2023].</a:t>
            </a:r>
          </a:p>
          <a:p>
            <a:pPr>
              <a:buFont typeface="+mj-lt"/>
              <a:buAutoNum type="arabicPeriod"/>
            </a:pPr>
            <a:r>
              <a:rPr lang="en-CA" sz="1300" dirty="0">
                <a:latin typeface="+mj-lt"/>
              </a:rPr>
              <a:t>Cloudflare, "What is Cloudflare?," Cloudflare.com. [Online]. Available: </a:t>
            </a:r>
            <a:r>
              <a:rPr lang="en-CA" sz="1300" dirty="0">
                <a:latin typeface="+mj-lt"/>
                <a:hlinkClick r:id="rId16"/>
              </a:rPr>
              <a:t>https://www.cloudflare.com/learning/what-is-cloudflare/</a:t>
            </a:r>
            <a:r>
              <a:rPr lang="en-CA" sz="1300" dirty="0">
                <a:latin typeface="+mj-lt"/>
              </a:rPr>
              <a:t>. [Accessed: Dec. 03, 2023].</a:t>
            </a:r>
          </a:p>
          <a:p>
            <a:pPr>
              <a:buFont typeface="+mj-lt"/>
              <a:buAutoNum type="arabicPeriod"/>
            </a:pPr>
            <a:r>
              <a:rPr lang="en-CA" sz="1300" dirty="0">
                <a:latin typeface="+mj-lt"/>
              </a:rPr>
              <a:t>Cloudflare, "What is Cloudflare? · Cloudflare Fundamentals docs," developers.cloudflare.com. [Online]. Available: </a:t>
            </a:r>
            <a:r>
              <a:rPr lang="en-CA" sz="1300" dirty="0">
                <a:latin typeface="+mj-lt"/>
                <a:hlinkClick r:id="rId17"/>
              </a:rPr>
              <a:t>https://developers.cloudflare.com/fundamentals/get-started/what-is-cloudflare/</a:t>
            </a:r>
            <a:r>
              <a:rPr lang="en-CA" sz="1300" dirty="0">
                <a:latin typeface="+mj-lt"/>
              </a:rPr>
              <a:t>. [Accessed: Dec. 03, 2023].</a:t>
            </a:r>
          </a:p>
          <a:p>
            <a:pPr>
              <a:buFont typeface="+mj-lt"/>
              <a:buAutoNum type="arabicPeriod"/>
            </a:pPr>
            <a:r>
              <a:rPr lang="en-CA" sz="1300" dirty="0">
                <a:latin typeface="+mj-lt"/>
              </a:rPr>
              <a:t>Cloudflare, "Why Cloudflare?," Cloudflare.com. [Online]. Available: </a:t>
            </a:r>
            <a:r>
              <a:rPr lang="en-CA" sz="1300" dirty="0">
                <a:latin typeface="+mj-lt"/>
                <a:hlinkClick r:id="rId18"/>
              </a:rPr>
              <a:t>https://www.cloudflare.com/why-cloudflare/</a:t>
            </a:r>
            <a:r>
              <a:rPr lang="en-CA" sz="1300" dirty="0">
                <a:latin typeface="+mj-lt"/>
              </a:rPr>
              <a:t>. [Accessed: Dec. 03, 2023].</a:t>
            </a:r>
          </a:p>
          <a:p>
            <a:pPr>
              <a:buFont typeface="+mj-lt"/>
              <a:buAutoNum type="arabicPeriod"/>
            </a:pPr>
            <a:r>
              <a:rPr lang="en-CA" sz="1300" dirty="0">
                <a:latin typeface="+mj-lt"/>
              </a:rPr>
              <a:t>Salesforce, "What is Salesforce? - What does Salesforce do?," Salesforce.com. [Online]. Available: </a:t>
            </a:r>
            <a:r>
              <a:rPr lang="en-CA" sz="1300" dirty="0">
                <a:latin typeface="+mj-lt"/>
                <a:hlinkClick r:id="rId19"/>
              </a:rPr>
              <a:t>https://www.salesforce.com/products/what-is-salesforce/</a:t>
            </a:r>
            <a:r>
              <a:rPr lang="en-CA" sz="1300" dirty="0">
                <a:latin typeface="+mj-lt"/>
              </a:rPr>
              <a:t>. [Accessed: Dec. 03, 2023].</a:t>
            </a:r>
          </a:p>
          <a:p>
            <a:pPr>
              <a:buFont typeface="+mj-lt"/>
              <a:buAutoNum type="arabicPeriod"/>
            </a:pPr>
            <a:r>
              <a:rPr lang="en-CA" sz="1300" dirty="0">
                <a:latin typeface="+mj-lt"/>
              </a:rPr>
              <a:t>Salesforce, "Salesforce - Overview," investor.salesforce.com. [Online]. Available: </a:t>
            </a:r>
            <a:r>
              <a:rPr lang="en-CA" sz="1300" dirty="0">
                <a:latin typeface="+mj-lt"/>
                <a:hlinkClick r:id="rId20"/>
              </a:rPr>
              <a:t>https://investor.salesforce.com/about-us/overview/default.aspx</a:t>
            </a:r>
            <a:r>
              <a:rPr lang="en-CA" sz="1300" dirty="0">
                <a:latin typeface="+mj-lt"/>
              </a:rPr>
              <a:t>. [Accessed: Dec. 03, 2023].</a:t>
            </a:r>
          </a:p>
        </p:txBody>
      </p:sp>
    </p:spTree>
    <p:extLst>
      <p:ext uri="{BB962C8B-B14F-4D97-AF65-F5344CB8AC3E}">
        <p14:creationId xmlns:p14="http://schemas.microsoft.com/office/powerpoint/2010/main" val="2683227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588193" y="2616464"/>
            <a:ext cx="11015612" cy="1499321"/>
          </a:xfrm>
        </p:spPr>
        <p:txBody>
          <a:bodyPr>
            <a:normAutofit/>
          </a:bodyPr>
          <a:lstStyle/>
          <a:p>
            <a:r>
              <a:rPr lang="en-US" dirty="0"/>
              <a:t>About us </a:t>
            </a:r>
          </a:p>
        </p:txBody>
      </p:sp>
      <p:sp>
        <p:nvSpPr>
          <p:cNvPr id="4" name="Text Placeholder 3">
            <a:extLst>
              <a:ext uri="{FF2B5EF4-FFF2-40B4-BE49-F238E27FC236}">
                <a16:creationId xmlns:a16="http://schemas.microsoft.com/office/drawing/2014/main" id="{8A9259E1-0EC9-2A7B-7F13-338C37B251B4}"/>
              </a:ext>
            </a:extLst>
          </p:cNvPr>
          <p:cNvSpPr>
            <a:spLocks noGrp="1"/>
          </p:cNvSpPr>
          <p:nvPr>
            <p:ph type="body" sz="quarter" idx="12"/>
          </p:nvPr>
        </p:nvSpPr>
        <p:spPr/>
        <p:txBody>
          <a:bodyPr/>
          <a:lstStyle/>
          <a:p>
            <a:r>
              <a:rPr lang="en-US" dirty="0"/>
              <a:t>Group 9</a:t>
            </a:r>
            <a:endParaRPr lang="en-CA" dirty="0"/>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Table of contents</a:t>
            </a:r>
            <a:endParaRPr lang="en-US" sz="4000" i="1" dirty="0">
              <a:solidFill>
                <a:schemeClr val="bg1"/>
              </a:solidFill>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2</a:t>
            </a:fld>
            <a:endParaRPr lang="en-US" dirty="0"/>
          </a:p>
        </p:txBody>
      </p:sp>
      <p:graphicFrame>
        <p:nvGraphicFramePr>
          <p:cNvPr id="11" name="Table 10">
            <a:extLst>
              <a:ext uri="{FF2B5EF4-FFF2-40B4-BE49-F238E27FC236}">
                <a16:creationId xmlns:a16="http://schemas.microsoft.com/office/drawing/2014/main" id="{3A3767A9-4C90-2EF2-C14F-BA726E93FF33}"/>
              </a:ext>
            </a:extLst>
          </p:cNvPr>
          <p:cNvGraphicFramePr>
            <a:graphicFrameLocks noGrp="1"/>
          </p:cNvGraphicFramePr>
          <p:nvPr>
            <p:extLst>
              <p:ext uri="{D42A27DB-BD31-4B8C-83A1-F6EECF244321}">
                <p14:modId xmlns:p14="http://schemas.microsoft.com/office/powerpoint/2010/main" val="3152049189"/>
              </p:ext>
            </p:extLst>
          </p:nvPr>
        </p:nvGraphicFramePr>
        <p:xfrm>
          <a:off x="382661" y="986943"/>
          <a:ext cx="11239620" cy="5225850"/>
        </p:xfrm>
        <a:graphic>
          <a:graphicData uri="http://schemas.openxmlformats.org/drawingml/2006/table">
            <a:tbl>
              <a:tblPr firstRow="1" bandRow="1">
                <a:tableStyleId>{793D81CF-94F2-401A-BA57-92F5A7B2D0C5}</a:tableStyleId>
              </a:tblPr>
              <a:tblGrid>
                <a:gridCol w="5619810">
                  <a:extLst>
                    <a:ext uri="{9D8B030D-6E8A-4147-A177-3AD203B41FA5}">
                      <a16:colId xmlns:a16="http://schemas.microsoft.com/office/drawing/2014/main" val="304338681"/>
                    </a:ext>
                  </a:extLst>
                </a:gridCol>
                <a:gridCol w="5619810">
                  <a:extLst>
                    <a:ext uri="{9D8B030D-6E8A-4147-A177-3AD203B41FA5}">
                      <a16:colId xmlns:a16="http://schemas.microsoft.com/office/drawing/2014/main" val="3847217964"/>
                    </a:ext>
                  </a:extLst>
                </a:gridCol>
              </a:tblGrid>
              <a:tr h="746550">
                <a:tc>
                  <a:txBody>
                    <a:bodyPr/>
                    <a:lstStyle/>
                    <a:p>
                      <a:r>
                        <a:rPr lang="en-US" sz="3600" b="0" dirty="0">
                          <a:solidFill>
                            <a:schemeClr val="tx1"/>
                          </a:solidFill>
                          <a:effectLst/>
                        </a:rPr>
                        <a:t>3-5</a:t>
                      </a:r>
                      <a:endParaRPr lang="en-CA" sz="3600" b="0" dirty="0">
                        <a:solidFill>
                          <a:schemeClr val="tx1"/>
                        </a:solidFill>
                        <a:effectLs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800" b="0" dirty="0">
                          <a:solidFill>
                            <a:schemeClr val="tx1"/>
                          </a:solidFill>
                          <a:effectLst/>
                        </a:rPr>
                        <a:t>Identity Pillar</a:t>
                      </a:r>
                      <a:endParaRPr lang="en-CA" sz="2800" b="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5482614"/>
                  </a:ext>
                </a:extLst>
              </a:tr>
              <a:tr h="746550">
                <a:tc>
                  <a:txBody>
                    <a:bodyPr/>
                    <a:lstStyle/>
                    <a:p>
                      <a:r>
                        <a:rPr lang="en-US" sz="3600" dirty="0">
                          <a:solidFill>
                            <a:schemeClr val="tx1"/>
                          </a:solidFill>
                          <a:effectLst/>
                        </a:rPr>
                        <a:t>6-8</a:t>
                      </a:r>
                      <a:endParaRPr lang="en-CA" sz="3600" dirty="0">
                        <a:solidFill>
                          <a:schemeClr val="tx1"/>
                        </a:solidFill>
                        <a:effectLs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solidFill>
                            <a:schemeClr val="tx1"/>
                          </a:solidFill>
                          <a:effectLst/>
                        </a:rPr>
                        <a:t>Devices Pillar</a:t>
                      </a:r>
                      <a:endParaRPr lang="en-CA" sz="28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11868"/>
                  </a:ext>
                </a:extLst>
              </a:tr>
              <a:tr h="746550">
                <a:tc>
                  <a:txBody>
                    <a:bodyPr/>
                    <a:lstStyle/>
                    <a:p>
                      <a:r>
                        <a:rPr lang="en-US" sz="3600" dirty="0">
                          <a:solidFill>
                            <a:schemeClr val="tx1"/>
                          </a:solidFill>
                          <a:effectLst/>
                        </a:rPr>
                        <a:t>9-11</a:t>
                      </a:r>
                      <a:endParaRPr lang="en-CA" sz="3600" dirty="0">
                        <a:solidFill>
                          <a:schemeClr val="tx1"/>
                        </a:solidFill>
                        <a:effectLs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solidFill>
                            <a:schemeClr val="tx1"/>
                          </a:solidFill>
                          <a:effectLst/>
                        </a:rPr>
                        <a:t>Network Pillar</a:t>
                      </a:r>
                      <a:endParaRPr lang="en-CA" sz="28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824121"/>
                  </a:ext>
                </a:extLst>
              </a:tr>
              <a:tr h="746550">
                <a:tc>
                  <a:txBody>
                    <a:bodyPr/>
                    <a:lstStyle/>
                    <a:p>
                      <a:r>
                        <a:rPr lang="en-US" sz="3600" dirty="0">
                          <a:solidFill>
                            <a:schemeClr val="tx1"/>
                          </a:solidFill>
                          <a:effectLst/>
                        </a:rPr>
                        <a:t>12-14</a:t>
                      </a:r>
                      <a:endParaRPr lang="en-CA" sz="3600" dirty="0">
                        <a:solidFill>
                          <a:schemeClr val="tx1"/>
                        </a:solidFill>
                        <a:effectLs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solidFill>
                            <a:schemeClr val="tx1"/>
                          </a:solidFill>
                          <a:effectLst/>
                        </a:rPr>
                        <a:t>Applications and Workloads Pillar</a:t>
                      </a:r>
                      <a:endParaRPr lang="en-CA" sz="28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8983859"/>
                  </a:ext>
                </a:extLst>
              </a:tr>
              <a:tr h="746550">
                <a:tc>
                  <a:txBody>
                    <a:bodyPr/>
                    <a:lstStyle/>
                    <a:p>
                      <a:r>
                        <a:rPr lang="en-US" sz="3600" dirty="0">
                          <a:solidFill>
                            <a:schemeClr val="tx1"/>
                          </a:solidFill>
                          <a:effectLst/>
                        </a:rPr>
                        <a:t>15-17</a:t>
                      </a:r>
                      <a:endParaRPr lang="en-CA" sz="3600" dirty="0">
                        <a:solidFill>
                          <a:schemeClr val="tx1"/>
                        </a:solidFill>
                        <a:effectLs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solidFill>
                            <a:schemeClr val="tx1"/>
                          </a:solidFill>
                          <a:effectLst/>
                        </a:rPr>
                        <a:t>Data Pillar</a:t>
                      </a:r>
                      <a:endParaRPr lang="en-CA" sz="28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6555490"/>
                  </a:ext>
                </a:extLst>
              </a:tr>
              <a:tr h="746550">
                <a:tc>
                  <a:txBody>
                    <a:bodyPr/>
                    <a:lstStyle/>
                    <a:p>
                      <a:r>
                        <a:rPr lang="en-US" sz="3600" dirty="0">
                          <a:solidFill>
                            <a:schemeClr val="tx1"/>
                          </a:solidFill>
                          <a:effectLst/>
                        </a:rPr>
                        <a:t>18</a:t>
                      </a:r>
                      <a:endParaRPr lang="en-CA" sz="3600" dirty="0">
                        <a:solidFill>
                          <a:schemeClr val="tx1"/>
                        </a:solidFill>
                        <a:effectLs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solidFill>
                            <a:schemeClr val="tx1"/>
                          </a:solidFill>
                          <a:effectLst/>
                        </a:rPr>
                        <a:t>References</a:t>
                      </a:r>
                      <a:endParaRPr lang="en-CA" sz="28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376140"/>
                  </a:ext>
                </a:extLst>
              </a:tr>
              <a:tr h="746550">
                <a:tc>
                  <a:txBody>
                    <a:bodyPr/>
                    <a:lstStyle/>
                    <a:p>
                      <a:r>
                        <a:rPr lang="en-US" sz="3600" dirty="0">
                          <a:solidFill>
                            <a:schemeClr val="tx1"/>
                          </a:solidFill>
                          <a:effectLst/>
                        </a:rPr>
                        <a:t>19</a:t>
                      </a:r>
                      <a:endParaRPr lang="en-CA" sz="3600" dirty="0">
                        <a:solidFill>
                          <a:schemeClr val="tx1"/>
                        </a:solidFill>
                        <a:effectLst/>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800" dirty="0">
                          <a:solidFill>
                            <a:schemeClr val="tx1"/>
                          </a:solidFill>
                          <a:effectLst/>
                        </a:rPr>
                        <a:t>About Us</a:t>
                      </a:r>
                      <a:endParaRPr lang="en-CA" sz="280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6928672"/>
                  </a:ext>
                </a:extLst>
              </a:tr>
            </a:tbl>
          </a:graphicData>
        </a:graphic>
      </p:graphicFrame>
    </p:spTree>
    <p:extLst>
      <p:ext uri="{BB962C8B-B14F-4D97-AF65-F5344CB8AC3E}">
        <p14:creationId xmlns:p14="http://schemas.microsoft.com/office/powerpoint/2010/main" val="497266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a:solidFill>
                  <a:schemeClr val="bg1"/>
                </a:solidFill>
                <a:effectLst>
                  <a:outerShdw blurRad="38100" dist="38100" dir="2700000" algn="tl">
                    <a:srgbClr val="000000">
                      <a:alpha val="43137"/>
                    </a:srgbClr>
                  </a:outerShdw>
                </a:effectLst>
              </a:rPr>
              <a:t>IDENTITY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a:effectLst>
                  <a:outerShdw blurRad="38100" dist="38100" dir="2700000" algn="tl">
                    <a:srgbClr val="000000">
                      <a:alpha val="43137"/>
                    </a:srgbClr>
                  </a:outerShdw>
                </a:effectLst>
              </a:rPr>
              <a:t>Solution</a:t>
            </a:r>
            <a:endParaRPr lang="en-US" sz="2400" dirty="0">
              <a:effectLst>
                <a:outerShdw blurRad="38100" dist="38100" dir="2700000" algn="tl">
                  <a:srgbClr val="000000">
                    <a:alpha val="43137"/>
                  </a:srgbClr>
                </a:outerShdw>
              </a:effectLst>
            </a:endParaRPr>
          </a:p>
        </p:txBody>
      </p:sp>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93698" y="1387769"/>
            <a:ext cx="5522003" cy="464871"/>
          </a:xfrm>
        </p:spPr>
        <p:txBody>
          <a:bodyPr/>
          <a:lstStyle/>
          <a:p>
            <a:pPr marL="285750" indent="-285750" algn="ctr">
              <a:buFont typeface="Arial" panose="020B0604020202020204" pitchFamily="34" charset="0"/>
              <a:buChar char="•"/>
            </a:pPr>
            <a:r>
              <a:rPr lang="en-US" sz="1800" b="1" dirty="0">
                <a:solidFill>
                  <a:schemeClr val="bg1"/>
                </a:solidFill>
                <a:effectLst>
                  <a:outerShdw blurRad="38100" dist="38100" dir="2700000" algn="tl">
                    <a:srgbClr val="000000">
                      <a:alpha val="43137"/>
                    </a:srgbClr>
                  </a:outerShdw>
                </a:effectLst>
              </a:rPr>
              <a:t>Okta Identity Cloud, integrated with Salesforce CRM.</a:t>
            </a:r>
          </a:p>
          <a:p>
            <a:pPr marL="285750" indent="-285750">
              <a:buFont typeface="Arial" panose="020B0604020202020204" pitchFamily="34" charset="0"/>
              <a:buChar char="•"/>
            </a:pPr>
            <a:endParaRPr lang="en-US" sz="1400" dirty="0">
              <a:solidFill>
                <a:schemeClr val="bg1"/>
              </a:solidFill>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3</a:t>
            </a:fld>
            <a:endParaRPr lang="en-US" dirty="0"/>
          </a:p>
        </p:txBody>
      </p:sp>
      <p:pic>
        <p:nvPicPr>
          <p:cNvPr id="5" name="Picture 4" descr="A group of blue icons&#10;&#10;Description automatically generated">
            <a:extLst>
              <a:ext uri="{FF2B5EF4-FFF2-40B4-BE49-F238E27FC236}">
                <a16:creationId xmlns:a16="http://schemas.microsoft.com/office/drawing/2014/main" id="{17088BF2-E4DE-7DE8-2344-4D30658EA230}"/>
              </a:ext>
            </a:extLst>
          </p:cNvPr>
          <p:cNvPicPr>
            <a:picLocks noChangeAspect="1"/>
          </p:cNvPicPr>
          <p:nvPr/>
        </p:nvPicPr>
        <p:blipFill>
          <a:blip r:embed="rId3"/>
          <a:stretch>
            <a:fillRect/>
          </a:stretch>
        </p:blipFill>
        <p:spPr>
          <a:xfrm>
            <a:off x="2169998" y="1966250"/>
            <a:ext cx="6773001" cy="45020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534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IDENTITY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dirty="0">
                <a:effectLst>
                  <a:outerShdw blurRad="38100" dist="38100" dir="2700000" algn="tl">
                    <a:srgbClr val="000000">
                      <a:alpha val="43137"/>
                    </a:srgbClr>
                  </a:outerShdw>
                </a:effectLst>
              </a:rPr>
              <a:t>RATIONALE</a:t>
            </a:r>
          </a:p>
        </p:txBody>
      </p:sp>
      <p:graphicFrame>
        <p:nvGraphicFramePr>
          <p:cNvPr id="2" name="Diagram 1">
            <a:extLst>
              <a:ext uri="{FF2B5EF4-FFF2-40B4-BE49-F238E27FC236}">
                <a16:creationId xmlns:a16="http://schemas.microsoft.com/office/drawing/2014/main" id="{F9611BD1-5E24-36D6-9DF0-57F8DBF47EC0}"/>
              </a:ext>
            </a:extLst>
          </p:cNvPr>
          <p:cNvGraphicFramePr/>
          <p:nvPr>
            <p:extLst>
              <p:ext uri="{D42A27DB-BD31-4B8C-83A1-F6EECF244321}">
                <p14:modId xmlns:p14="http://schemas.microsoft.com/office/powerpoint/2010/main" val="1259168348"/>
              </p:ext>
            </p:extLst>
          </p:nvPr>
        </p:nvGraphicFramePr>
        <p:xfrm>
          <a:off x="93698" y="1347596"/>
          <a:ext cx="11725136" cy="4839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4</a:t>
            </a:fld>
            <a:endParaRPr lang="en-US" dirty="0"/>
          </a:p>
        </p:txBody>
      </p:sp>
    </p:spTree>
    <p:extLst>
      <p:ext uri="{BB962C8B-B14F-4D97-AF65-F5344CB8AC3E}">
        <p14:creationId xmlns:p14="http://schemas.microsoft.com/office/powerpoint/2010/main" val="311368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IDENTITY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dirty="0">
                <a:effectLst>
                  <a:outerShdw blurRad="38100" dist="38100" dir="2700000" algn="tl">
                    <a:srgbClr val="000000">
                      <a:alpha val="43137"/>
                    </a:srgbClr>
                  </a:outerShdw>
                </a:effectLst>
              </a:rPr>
              <a:t>Implementation</a:t>
            </a:r>
          </a:p>
        </p:txBody>
      </p:sp>
      <p:graphicFrame>
        <p:nvGraphicFramePr>
          <p:cNvPr id="2" name="Diagram 1">
            <a:extLst>
              <a:ext uri="{FF2B5EF4-FFF2-40B4-BE49-F238E27FC236}">
                <a16:creationId xmlns:a16="http://schemas.microsoft.com/office/drawing/2014/main" id="{A1B846B0-0BA7-7451-2F69-FA845E50E4E0}"/>
              </a:ext>
            </a:extLst>
          </p:cNvPr>
          <p:cNvGraphicFramePr/>
          <p:nvPr>
            <p:extLst>
              <p:ext uri="{D42A27DB-BD31-4B8C-83A1-F6EECF244321}">
                <p14:modId xmlns:p14="http://schemas.microsoft.com/office/powerpoint/2010/main" val="4055639719"/>
              </p:ext>
            </p:extLst>
          </p:nvPr>
        </p:nvGraphicFramePr>
        <p:xfrm>
          <a:off x="93698" y="1347596"/>
          <a:ext cx="11725136" cy="4839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5</a:t>
            </a:fld>
            <a:endParaRPr lang="en-US" dirty="0"/>
          </a:p>
        </p:txBody>
      </p:sp>
    </p:spTree>
    <p:extLst>
      <p:ext uri="{BB962C8B-B14F-4D97-AF65-F5344CB8AC3E}">
        <p14:creationId xmlns:p14="http://schemas.microsoft.com/office/powerpoint/2010/main" val="414144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Devices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a:effectLst>
                  <a:outerShdw blurRad="38100" dist="38100" dir="2700000" algn="tl">
                    <a:srgbClr val="000000">
                      <a:alpha val="43137"/>
                    </a:srgbClr>
                  </a:outerShdw>
                </a:effectLst>
              </a:rPr>
              <a:t>Solution</a:t>
            </a:r>
            <a:endParaRPr lang="en-US" sz="2400" dirty="0">
              <a:effectLst>
                <a:outerShdw blurRad="38100" dist="38100" dir="2700000" algn="tl">
                  <a:srgbClr val="000000">
                    <a:alpha val="43137"/>
                  </a:srgbClr>
                </a:outerShdw>
              </a:effectLst>
            </a:endParaRPr>
          </a:p>
        </p:txBody>
      </p:sp>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93698" y="1387769"/>
            <a:ext cx="7383872" cy="464871"/>
          </a:xfrm>
        </p:spPr>
        <p:txBody>
          <a:bodyPr/>
          <a:lstStyle/>
          <a:p>
            <a:pPr marL="285750" indent="-285750" algn="ctr">
              <a:buFont typeface="Arial" panose="020B0604020202020204" pitchFamily="34" charset="0"/>
              <a:buChar char="•"/>
            </a:pPr>
            <a:r>
              <a:rPr lang="en-US" sz="1800" b="1" dirty="0">
                <a:solidFill>
                  <a:schemeClr val="bg1"/>
                </a:solidFill>
                <a:effectLst>
                  <a:outerShdw blurRad="38100" dist="38100" dir="2700000" algn="tl">
                    <a:srgbClr val="000000">
                      <a:alpha val="43137"/>
                    </a:srgbClr>
                  </a:outerShdw>
                </a:effectLst>
              </a:rPr>
              <a:t>Microsoft Intune, augmented with Cisco Meraki for network security.</a:t>
            </a:r>
            <a:endParaRPr lang="en-US" sz="1400" dirty="0">
              <a:solidFill>
                <a:schemeClr val="bg1"/>
              </a:solidFill>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6</a:t>
            </a:fld>
            <a:endParaRPr lang="en-US" dirty="0"/>
          </a:p>
        </p:txBody>
      </p:sp>
      <p:pic>
        <p:nvPicPr>
          <p:cNvPr id="7" name="Picture 6" descr="A diagram of different devices&#10;&#10;Description automatically generated">
            <a:extLst>
              <a:ext uri="{FF2B5EF4-FFF2-40B4-BE49-F238E27FC236}">
                <a16:creationId xmlns:a16="http://schemas.microsoft.com/office/drawing/2014/main" id="{A180A517-2F23-0B6E-C083-03776D97CE43}"/>
              </a:ext>
            </a:extLst>
          </p:cNvPr>
          <p:cNvPicPr>
            <a:picLocks noChangeAspect="1"/>
          </p:cNvPicPr>
          <p:nvPr/>
        </p:nvPicPr>
        <p:blipFill>
          <a:blip r:embed="rId3"/>
          <a:stretch>
            <a:fillRect/>
          </a:stretch>
        </p:blipFill>
        <p:spPr>
          <a:xfrm>
            <a:off x="2119178" y="1966250"/>
            <a:ext cx="7631573" cy="45883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descr="A white object with a green pen&#10;&#10;Description automatically generated">
            <a:extLst>
              <a:ext uri="{FF2B5EF4-FFF2-40B4-BE49-F238E27FC236}">
                <a16:creationId xmlns:a16="http://schemas.microsoft.com/office/drawing/2014/main" id="{A07BD504-EDB9-E157-BB18-061C10532430}"/>
              </a:ext>
            </a:extLst>
          </p:cNvPr>
          <p:cNvPicPr>
            <a:picLocks noChangeAspect="1"/>
          </p:cNvPicPr>
          <p:nvPr/>
        </p:nvPicPr>
        <p:blipFill>
          <a:blip r:embed="rId4"/>
          <a:stretch>
            <a:fillRect/>
          </a:stretch>
        </p:blipFill>
        <p:spPr>
          <a:xfrm>
            <a:off x="7060606" y="5470231"/>
            <a:ext cx="2519229" cy="997785"/>
          </a:xfrm>
          <a:prstGeom prst="rect">
            <a:avLst/>
          </a:prstGeom>
        </p:spPr>
      </p:pic>
    </p:spTree>
    <p:extLst>
      <p:ext uri="{BB962C8B-B14F-4D97-AF65-F5344CB8AC3E}">
        <p14:creationId xmlns:p14="http://schemas.microsoft.com/office/powerpoint/2010/main" val="2472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Devices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dirty="0">
                <a:effectLst>
                  <a:outerShdw blurRad="38100" dist="38100" dir="2700000" algn="tl">
                    <a:srgbClr val="000000">
                      <a:alpha val="43137"/>
                    </a:srgbClr>
                  </a:outerShdw>
                </a:effectLst>
              </a:rPr>
              <a:t>rationale</a:t>
            </a:r>
          </a:p>
        </p:txBody>
      </p:sp>
      <p:graphicFrame>
        <p:nvGraphicFramePr>
          <p:cNvPr id="2" name="Diagram 1">
            <a:extLst>
              <a:ext uri="{FF2B5EF4-FFF2-40B4-BE49-F238E27FC236}">
                <a16:creationId xmlns:a16="http://schemas.microsoft.com/office/drawing/2014/main" id="{F7E9F5AA-A74E-310E-F7AD-40B5A2B9C1DF}"/>
              </a:ext>
            </a:extLst>
          </p:cNvPr>
          <p:cNvGraphicFramePr/>
          <p:nvPr>
            <p:extLst>
              <p:ext uri="{D42A27DB-BD31-4B8C-83A1-F6EECF244321}">
                <p14:modId xmlns:p14="http://schemas.microsoft.com/office/powerpoint/2010/main" val="2038105009"/>
              </p:ext>
            </p:extLst>
          </p:nvPr>
        </p:nvGraphicFramePr>
        <p:xfrm>
          <a:off x="93697" y="1387769"/>
          <a:ext cx="11899519" cy="4953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7</a:t>
            </a:fld>
            <a:endParaRPr lang="en-US" dirty="0"/>
          </a:p>
        </p:txBody>
      </p:sp>
    </p:spTree>
    <p:extLst>
      <p:ext uri="{BB962C8B-B14F-4D97-AF65-F5344CB8AC3E}">
        <p14:creationId xmlns:p14="http://schemas.microsoft.com/office/powerpoint/2010/main" val="19618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Devices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dirty="0">
                <a:effectLst>
                  <a:outerShdw blurRad="38100" dist="38100" dir="2700000" algn="tl">
                    <a:srgbClr val="000000">
                      <a:alpha val="43137"/>
                    </a:srgbClr>
                  </a:outerShdw>
                </a:effectLst>
              </a:rPr>
              <a:t>implementation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8</a:t>
            </a:fld>
            <a:endParaRPr lang="en-US" dirty="0"/>
          </a:p>
        </p:txBody>
      </p:sp>
      <p:graphicFrame>
        <p:nvGraphicFramePr>
          <p:cNvPr id="6" name="Diagram 5">
            <a:extLst>
              <a:ext uri="{FF2B5EF4-FFF2-40B4-BE49-F238E27FC236}">
                <a16:creationId xmlns:a16="http://schemas.microsoft.com/office/drawing/2014/main" id="{5730B213-037B-254D-1A75-19223AE62557}"/>
              </a:ext>
            </a:extLst>
          </p:cNvPr>
          <p:cNvGraphicFramePr/>
          <p:nvPr>
            <p:extLst>
              <p:ext uri="{D42A27DB-BD31-4B8C-83A1-F6EECF244321}">
                <p14:modId xmlns:p14="http://schemas.microsoft.com/office/powerpoint/2010/main" val="3693087823"/>
              </p:ext>
            </p:extLst>
          </p:nvPr>
        </p:nvGraphicFramePr>
        <p:xfrm>
          <a:off x="410199" y="1504060"/>
          <a:ext cx="11006982" cy="5076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3750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35000">
              <a:schemeClr val="accent1">
                <a:lumMod val="75000"/>
              </a:schemeClr>
            </a:gs>
            <a:gs pos="100000">
              <a:schemeClr val="accent5">
                <a:lumMod val="90000"/>
                <a:lumOff val="1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0" y="-735852"/>
            <a:ext cx="10617343" cy="1471703"/>
          </a:xfrm>
        </p:spPr>
        <p:txBody>
          <a:bodyPr/>
          <a:lstStyle/>
          <a:p>
            <a:r>
              <a:rPr lang="en-US" sz="4000" b="1" i="1" dirty="0">
                <a:solidFill>
                  <a:schemeClr val="bg1"/>
                </a:solidFill>
                <a:effectLst>
                  <a:outerShdw blurRad="38100" dist="38100" dir="2700000" algn="tl">
                    <a:srgbClr val="000000">
                      <a:alpha val="43137"/>
                    </a:srgbClr>
                  </a:outerShdw>
                </a:effectLst>
              </a:rPr>
              <a:t>Networks PILLAR</a:t>
            </a:r>
            <a:endParaRPr lang="en-US" sz="4000" i="1" dirty="0">
              <a:solidFill>
                <a:schemeClr val="bg1"/>
              </a:solidFill>
              <a:effectLst>
                <a:outerShdw blurRad="38100" dist="38100" dir="2700000" algn="tl">
                  <a:srgbClr val="000000">
                    <a:alpha val="43137"/>
                  </a:srgbClr>
                </a:outerShdw>
              </a:effectLst>
            </a:endParaRP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3698" y="809288"/>
            <a:ext cx="4023360" cy="464871"/>
          </a:xfrm>
        </p:spPr>
        <p:txBody>
          <a:bodyPr/>
          <a:lstStyle/>
          <a:p>
            <a:r>
              <a:rPr lang="en-US" sz="2400">
                <a:effectLst>
                  <a:outerShdw blurRad="38100" dist="38100" dir="2700000" algn="tl">
                    <a:srgbClr val="000000">
                      <a:alpha val="43137"/>
                    </a:srgbClr>
                  </a:outerShdw>
                </a:effectLst>
              </a:rPr>
              <a:t>Solution</a:t>
            </a:r>
            <a:endParaRPr lang="en-US" sz="2400" dirty="0">
              <a:effectLst>
                <a:outerShdw blurRad="38100" dist="38100" dir="2700000" algn="tl">
                  <a:srgbClr val="000000">
                    <a:alpha val="43137"/>
                  </a:srgbClr>
                </a:outerShdw>
              </a:effectLst>
            </a:endParaRPr>
          </a:p>
        </p:txBody>
      </p:sp>
      <p:sp>
        <p:nvSpPr>
          <p:cNvPr id="37" name="Text Placeholder 36">
            <a:extLst>
              <a:ext uri="{FF2B5EF4-FFF2-40B4-BE49-F238E27FC236}">
                <a16:creationId xmlns:a16="http://schemas.microsoft.com/office/drawing/2014/main" id="{345A4B70-A0EA-A96A-4119-0857596AA211}"/>
              </a:ext>
            </a:extLst>
          </p:cNvPr>
          <p:cNvSpPr>
            <a:spLocks noGrp="1"/>
          </p:cNvSpPr>
          <p:nvPr>
            <p:ph type="body" sz="quarter" idx="17"/>
          </p:nvPr>
        </p:nvSpPr>
        <p:spPr>
          <a:xfrm>
            <a:off x="93698" y="1387769"/>
            <a:ext cx="7383872" cy="464871"/>
          </a:xfrm>
        </p:spPr>
        <p:txBody>
          <a:bodyPr/>
          <a:lstStyle/>
          <a:p>
            <a:pPr marL="285750" indent="-285750" algn="ctr">
              <a:buFont typeface="Arial" panose="020B0604020202020204" pitchFamily="34" charset="0"/>
              <a:buChar char="•"/>
            </a:pPr>
            <a:r>
              <a:rPr lang="en-US" sz="1800" b="1" dirty="0">
                <a:solidFill>
                  <a:schemeClr val="bg1"/>
                </a:solidFill>
                <a:effectLst>
                  <a:outerShdw blurRad="38100" dist="38100" dir="2700000" algn="tl">
                    <a:srgbClr val="000000">
                      <a:alpha val="43137"/>
                    </a:srgbClr>
                  </a:outerShdw>
                </a:effectLst>
              </a:rPr>
              <a:t>Palo Alto Networks’ Next-Generation Firewall and </a:t>
            </a:r>
            <a:r>
              <a:rPr lang="en-US" sz="1800" b="1" dirty="0" err="1">
                <a:solidFill>
                  <a:schemeClr val="bg1"/>
                </a:solidFill>
                <a:effectLst>
                  <a:outerShdw blurRad="38100" dist="38100" dir="2700000" algn="tl">
                    <a:srgbClr val="000000">
                      <a:alpha val="43137"/>
                    </a:srgbClr>
                  </a:outerShdw>
                </a:effectLst>
              </a:rPr>
              <a:t>CloudGenix</a:t>
            </a:r>
            <a:r>
              <a:rPr lang="en-US" sz="1800" b="1" dirty="0">
                <a:solidFill>
                  <a:schemeClr val="bg1"/>
                </a:solidFill>
                <a:effectLst>
                  <a:outerShdw blurRad="38100" dist="38100" dir="2700000" algn="tl">
                    <a:srgbClr val="000000">
                      <a:alpha val="43137"/>
                    </a:srgbClr>
                  </a:outerShdw>
                </a:effectLst>
              </a:rPr>
              <a:t> SD-WAN.</a:t>
            </a:r>
            <a:endParaRPr lang="en-US" sz="1400" dirty="0">
              <a:solidFill>
                <a:schemeClr val="bg1"/>
              </a:solidFill>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lstStyle/>
          <a:p>
            <a:fld id="{8C2E478F-E849-4A8C-AF1F-CBCC78A7CBFA}" type="slidenum">
              <a:rPr lang="en-US" smtClean="0"/>
              <a:pPr/>
              <a:t>9</a:t>
            </a:fld>
            <a:endParaRPr lang="en-US" dirty="0"/>
          </a:p>
        </p:txBody>
      </p:sp>
      <p:pic>
        <p:nvPicPr>
          <p:cNvPr id="6" name="Picture 5" descr="A diagram of a network security company&#10;&#10;Description automatically generated">
            <a:extLst>
              <a:ext uri="{FF2B5EF4-FFF2-40B4-BE49-F238E27FC236}">
                <a16:creationId xmlns:a16="http://schemas.microsoft.com/office/drawing/2014/main" id="{CE13AB4A-CA6B-8841-E758-BE8E0D1FED34}"/>
              </a:ext>
            </a:extLst>
          </p:cNvPr>
          <p:cNvPicPr>
            <a:picLocks noChangeAspect="1"/>
          </p:cNvPicPr>
          <p:nvPr/>
        </p:nvPicPr>
        <p:blipFill>
          <a:blip r:embed="rId3"/>
          <a:stretch>
            <a:fillRect/>
          </a:stretch>
        </p:blipFill>
        <p:spPr>
          <a:xfrm>
            <a:off x="421857" y="2265549"/>
            <a:ext cx="3620712" cy="36481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descr="A white box with blue and orange text&#10;&#10;Description automatically generated">
            <a:extLst>
              <a:ext uri="{FF2B5EF4-FFF2-40B4-BE49-F238E27FC236}">
                <a16:creationId xmlns:a16="http://schemas.microsoft.com/office/drawing/2014/main" id="{4026527A-4164-E6AA-8FC3-F2A0693BEB18}"/>
              </a:ext>
            </a:extLst>
          </p:cNvPr>
          <p:cNvPicPr>
            <a:picLocks noChangeAspect="1"/>
          </p:cNvPicPr>
          <p:nvPr/>
        </p:nvPicPr>
        <p:blipFill>
          <a:blip r:embed="rId4"/>
          <a:stretch>
            <a:fillRect/>
          </a:stretch>
        </p:blipFill>
        <p:spPr>
          <a:xfrm>
            <a:off x="6437962" y="1852640"/>
            <a:ext cx="4451965" cy="4312217"/>
          </a:xfrm>
          <a:prstGeom prst="rect">
            <a:avLst/>
          </a:prstGeom>
        </p:spPr>
      </p:pic>
      <p:sp>
        <p:nvSpPr>
          <p:cNvPr id="14" name="Plus Sign 13">
            <a:extLst>
              <a:ext uri="{FF2B5EF4-FFF2-40B4-BE49-F238E27FC236}">
                <a16:creationId xmlns:a16="http://schemas.microsoft.com/office/drawing/2014/main" id="{CED8CA25-A277-AFFD-CBCD-96C0E32368CE}"/>
              </a:ext>
            </a:extLst>
          </p:cNvPr>
          <p:cNvSpPr/>
          <p:nvPr/>
        </p:nvSpPr>
        <p:spPr>
          <a:xfrm>
            <a:off x="5308671" y="3760150"/>
            <a:ext cx="914400" cy="914400"/>
          </a:xfrm>
          <a:prstGeom prst="mathPlu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81435349"/>
      </p:ext>
    </p:extLst>
  </p:cSld>
  <p:clrMapOvr>
    <a:masterClrMapping/>
  </p:clrMapOvr>
</p:sld>
</file>

<file path=ppt/theme/theme1.xml><?xml version="1.0" encoding="utf-8"?>
<a:theme xmlns:a="http://schemas.openxmlformats.org/drawingml/2006/main" name="Custom">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6" id="{F29F8A39-B164-48DE-8679-C1E0FA712C55}" vid="{1418A303-323D-4295-BD7D-7498821174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A6116A8-BE46-4D3A-804C-09C6ADBA2EDF}">
  <ds:schemaRefs>
    <ds:schemaRef ds:uri="http://schemas.microsoft.com/sharepoint/v3/contenttype/forms"/>
  </ds:schemaRefs>
</ds:datastoreItem>
</file>

<file path=customXml/itemProps2.xml><?xml version="1.0" encoding="utf-8"?>
<ds:datastoreItem xmlns:ds="http://schemas.openxmlformats.org/officeDocument/2006/customXml" ds:itemID="{D074DCF7-C5F7-4553-B05A-90B884BF24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DF8656-0242-4B63-8FCA-04D06A7F29A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278</TotalTime>
  <Words>2171</Words>
  <Application>Microsoft Office PowerPoint</Application>
  <PresentationFormat>Widescreen</PresentationFormat>
  <Paragraphs>142</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g_d0_f1</vt:lpstr>
      <vt:lpstr>Wingdings</vt:lpstr>
      <vt:lpstr>Custom</vt:lpstr>
      <vt:lpstr>Evaluate Solutions and Select Vendors for Zero Trust (ZT)</vt:lpstr>
      <vt:lpstr>Table of contents</vt:lpstr>
      <vt:lpstr>IDENTITY PILLAR</vt:lpstr>
      <vt:lpstr>IDENTITY PILLAR</vt:lpstr>
      <vt:lpstr>IDENTITY PILLAR</vt:lpstr>
      <vt:lpstr>Devices PILLAR</vt:lpstr>
      <vt:lpstr>Devices PILLAR</vt:lpstr>
      <vt:lpstr>Devices PILLAR</vt:lpstr>
      <vt:lpstr>Networks PILLAR</vt:lpstr>
      <vt:lpstr>networks PILLAR</vt:lpstr>
      <vt:lpstr>networks PILLAR</vt:lpstr>
      <vt:lpstr>Applications and workloads pillar</vt:lpstr>
      <vt:lpstr>Applications and workloads pillar</vt:lpstr>
      <vt:lpstr>Applications and workloads pillar</vt:lpstr>
      <vt:lpstr>DATA PILLAR</vt:lpstr>
      <vt:lpstr>DATA PILLAR</vt:lpstr>
      <vt:lpstr>DATA PILLAR</vt:lpstr>
      <vt:lpstr>references</vt:lpstr>
      <vt:lpstr>About 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Easton Soares</dc:creator>
  <cp:lastModifiedBy>Easton Soares</cp:lastModifiedBy>
  <cp:revision>33</cp:revision>
  <dcterms:created xsi:type="dcterms:W3CDTF">2023-11-29T01:17:21Z</dcterms:created>
  <dcterms:modified xsi:type="dcterms:W3CDTF">2024-01-17T20:09:09Z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